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90" r:id="rId5"/>
  </p:sldMasterIdLst>
  <p:notesMasterIdLst>
    <p:notesMasterId r:id="rId20"/>
  </p:notesMasterIdLst>
  <p:sldIdLst>
    <p:sldId id="256" r:id="rId6"/>
    <p:sldId id="270" r:id="rId7"/>
    <p:sldId id="964" r:id="rId8"/>
    <p:sldId id="965" r:id="rId9"/>
    <p:sldId id="966" r:id="rId10"/>
    <p:sldId id="963" r:id="rId11"/>
    <p:sldId id="915" r:id="rId12"/>
    <p:sldId id="922" r:id="rId13"/>
    <p:sldId id="916" r:id="rId14"/>
    <p:sldId id="923" r:id="rId15"/>
    <p:sldId id="925" r:id="rId16"/>
    <p:sldId id="967" r:id="rId17"/>
    <p:sldId id="911" r:id="rId18"/>
    <p:sldId id="83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AB26"/>
    <a:srgbClr val="248EC3"/>
    <a:srgbClr val="DE6026"/>
    <a:srgbClr val="086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8C400E-A07B-DA95-83DC-61D0BC78BEA7}" v="67" dt="2023-06-08T18:00:19.242"/>
    <p1510:client id="{1FD834AF-A3F1-51A6-389B-36E81AF197FB}" v="123" dt="2023-06-08T18:41:50.223"/>
    <p1510:client id="{3EDF9E1C-E47B-709B-13E5-1848DC5A4177}" v="95" dt="2023-06-08T18:02:02.021"/>
    <p1510:client id="{44D791EC-6B92-41A5-A03F-11867E79775D}" v="614" dt="2023-06-08T18:41:12.506"/>
    <p1510:client id="{59364467-72D6-491F-AEC7-656BD04BD8F0}" v="69" vWet="73" dt="2023-06-08T17:59:09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wkins, Jamilla" userId="S::jamilla.hawkins@osbm.nc.gov::32fd337e-b35d-4e45-8323-27778d5ae311" providerId="AD" clId="Web-{0B8C400E-A07B-DA95-83DC-61D0BC78BEA7}"/>
    <pc:docChg chg="addSld modSld addMainMaster">
      <pc:chgData name="Hawkins, Jamilla" userId="S::jamilla.hawkins@osbm.nc.gov::32fd337e-b35d-4e45-8323-27778d5ae311" providerId="AD" clId="Web-{0B8C400E-A07B-DA95-83DC-61D0BC78BEA7}" dt="2023-06-08T18:00:17.179" v="63" actId="20577"/>
      <pc:docMkLst>
        <pc:docMk/>
      </pc:docMkLst>
      <pc:sldChg chg="modSp">
        <pc:chgData name="Hawkins, Jamilla" userId="S::jamilla.hawkins@osbm.nc.gov::32fd337e-b35d-4e45-8323-27778d5ae311" providerId="AD" clId="Web-{0B8C400E-A07B-DA95-83DC-61D0BC78BEA7}" dt="2023-06-08T18:00:17.179" v="63" actId="20577"/>
        <pc:sldMkLst>
          <pc:docMk/>
          <pc:sldMk cId="2305512571" sldId="270"/>
        </pc:sldMkLst>
        <pc:spChg chg="mod">
          <ac:chgData name="Hawkins, Jamilla" userId="S::jamilla.hawkins@osbm.nc.gov::32fd337e-b35d-4e45-8323-27778d5ae311" providerId="AD" clId="Web-{0B8C400E-A07B-DA95-83DC-61D0BC78BEA7}" dt="2023-06-08T18:00:17.179" v="63" actId="20577"/>
          <ac:spMkLst>
            <pc:docMk/>
            <pc:sldMk cId="2305512571" sldId="270"/>
            <ac:spMk id="6" creationId="{0C61A7C8-9227-477A-BDFD-79E0FB31B48B}"/>
          </ac:spMkLst>
        </pc:spChg>
      </pc:sldChg>
      <pc:sldChg chg="modSp add">
        <pc:chgData name="Hawkins, Jamilla" userId="S::jamilla.hawkins@osbm.nc.gov::32fd337e-b35d-4e45-8323-27778d5ae311" providerId="AD" clId="Web-{0B8C400E-A07B-DA95-83DC-61D0BC78BEA7}" dt="2023-06-08T17:59:25.975" v="58" actId="20577"/>
        <pc:sldMkLst>
          <pc:docMk/>
          <pc:sldMk cId="4156905911" sldId="964"/>
        </pc:sldMkLst>
        <pc:spChg chg="mod">
          <ac:chgData name="Hawkins, Jamilla" userId="S::jamilla.hawkins@osbm.nc.gov::32fd337e-b35d-4e45-8323-27778d5ae311" providerId="AD" clId="Web-{0B8C400E-A07B-DA95-83DC-61D0BC78BEA7}" dt="2023-06-08T17:59:13.865" v="29" actId="20577"/>
          <ac:spMkLst>
            <pc:docMk/>
            <pc:sldMk cId="4156905911" sldId="964"/>
            <ac:spMk id="2" creationId="{00000000-0000-0000-0000-000000000000}"/>
          </ac:spMkLst>
        </pc:spChg>
        <pc:spChg chg="mod">
          <ac:chgData name="Hawkins, Jamilla" userId="S::jamilla.hawkins@osbm.nc.gov::32fd337e-b35d-4e45-8323-27778d5ae311" providerId="AD" clId="Web-{0B8C400E-A07B-DA95-83DC-61D0BC78BEA7}" dt="2023-06-08T17:59:25.975" v="58" actId="20577"/>
          <ac:spMkLst>
            <pc:docMk/>
            <pc:sldMk cId="4156905911" sldId="964"/>
            <ac:spMk id="3" creationId="{00000000-0000-0000-0000-000000000000}"/>
          </ac:spMkLst>
        </pc:spChg>
      </pc:sldChg>
      <pc:sldMasterChg chg="add addSldLayout">
        <pc:chgData name="Hawkins, Jamilla" userId="S::jamilla.hawkins@osbm.nc.gov::32fd337e-b35d-4e45-8323-27778d5ae311" providerId="AD" clId="Web-{0B8C400E-A07B-DA95-83DC-61D0BC78BEA7}" dt="2023-06-08T17:59:00.380" v="0"/>
        <pc:sldMasterMkLst>
          <pc:docMk/>
          <pc:sldMasterMk cId="1168318805" sldId="2147483690"/>
        </pc:sldMasterMkLst>
        <pc:sldLayoutChg chg="add">
          <pc:chgData name="Hawkins, Jamilla" userId="S::jamilla.hawkins@osbm.nc.gov::32fd337e-b35d-4e45-8323-27778d5ae311" providerId="AD" clId="Web-{0B8C400E-A07B-DA95-83DC-61D0BC78BEA7}" dt="2023-06-08T17:59:00.380" v="0"/>
          <pc:sldLayoutMkLst>
            <pc:docMk/>
            <pc:sldMasterMk cId="1168318805" sldId="2147483690"/>
            <pc:sldLayoutMk cId="2756066145" sldId="2147483688"/>
          </pc:sldLayoutMkLst>
        </pc:sldLayoutChg>
        <pc:sldLayoutChg chg="add">
          <pc:chgData name="Hawkins, Jamilla" userId="S::jamilla.hawkins@osbm.nc.gov::32fd337e-b35d-4e45-8323-27778d5ae311" providerId="AD" clId="Web-{0B8C400E-A07B-DA95-83DC-61D0BC78BEA7}" dt="2023-06-08T17:59:00.380" v="0"/>
          <pc:sldLayoutMkLst>
            <pc:docMk/>
            <pc:sldMasterMk cId="1168318805" sldId="2147483690"/>
            <pc:sldLayoutMk cId="1162081250" sldId="2147483691"/>
          </pc:sldLayoutMkLst>
        </pc:sldLayoutChg>
        <pc:sldLayoutChg chg="add">
          <pc:chgData name="Hawkins, Jamilla" userId="S::jamilla.hawkins@osbm.nc.gov::32fd337e-b35d-4e45-8323-27778d5ae311" providerId="AD" clId="Web-{0B8C400E-A07B-DA95-83DC-61D0BC78BEA7}" dt="2023-06-08T17:59:00.380" v="0"/>
          <pc:sldLayoutMkLst>
            <pc:docMk/>
            <pc:sldMasterMk cId="1168318805" sldId="2147483690"/>
            <pc:sldLayoutMk cId="3859826742" sldId="2147483705"/>
          </pc:sldLayoutMkLst>
        </pc:sldLayoutChg>
        <pc:sldLayoutChg chg="add">
          <pc:chgData name="Hawkins, Jamilla" userId="S::jamilla.hawkins@osbm.nc.gov::32fd337e-b35d-4e45-8323-27778d5ae311" providerId="AD" clId="Web-{0B8C400E-A07B-DA95-83DC-61D0BC78BEA7}" dt="2023-06-08T17:59:00.380" v="0"/>
          <pc:sldLayoutMkLst>
            <pc:docMk/>
            <pc:sldMasterMk cId="1168318805" sldId="2147483690"/>
            <pc:sldLayoutMk cId="198172738" sldId="2147483706"/>
          </pc:sldLayoutMkLst>
        </pc:sldLayoutChg>
        <pc:sldLayoutChg chg="add">
          <pc:chgData name="Hawkins, Jamilla" userId="S::jamilla.hawkins@osbm.nc.gov::32fd337e-b35d-4e45-8323-27778d5ae311" providerId="AD" clId="Web-{0B8C400E-A07B-DA95-83DC-61D0BC78BEA7}" dt="2023-06-08T17:59:00.380" v="0"/>
          <pc:sldLayoutMkLst>
            <pc:docMk/>
            <pc:sldMasterMk cId="1168318805" sldId="2147483690"/>
            <pc:sldLayoutMk cId="821746696" sldId="2147483707"/>
          </pc:sldLayoutMkLst>
        </pc:sldLayoutChg>
        <pc:sldLayoutChg chg="add">
          <pc:chgData name="Hawkins, Jamilla" userId="S::jamilla.hawkins@osbm.nc.gov::32fd337e-b35d-4e45-8323-27778d5ae311" providerId="AD" clId="Web-{0B8C400E-A07B-DA95-83DC-61D0BC78BEA7}" dt="2023-06-08T17:59:00.380" v="0"/>
          <pc:sldLayoutMkLst>
            <pc:docMk/>
            <pc:sldMasterMk cId="1168318805" sldId="2147483690"/>
            <pc:sldLayoutMk cId="1273617285" sldId="2147483708"/>
          </pc:sldLayoutMkLst>
        </pc:sldLayoutChg>
        <pc:sldLayoutChg chg="add">
          <pc:chgData name="Hawkins, Jamilla" userId="S::jamilla.hawkins@osbm.nc.gov::32fd337e-b35d-4e45-8323-27778d5ae311" providerId="AD" clId="Web-{0B8C400E-A07B-DA95-83DC-61D0BC78BEA7}" dt="2023-06-08T17:59:00.380" v="0"/>
          <pc:sldLayoutMkLst>
            <pc:docMk/>
            <pc:sldMasterMk cId="1168318805" sldId="2147483690"/>
            <pc:sldLayoutMk cId="3937840447" sldId="2147483709"/>
          </pc:sldLayoutMkLst>
        </pc:sldLayoutChg>
        <pc:sldLayoutChg chg="add">
          <pc:chgData name="Hawkins, Jamilla" userId="S::jamilla.hawkins@osbm.nc.gov::32fd337e-b35d-4e45-8323-27778d5ae311" providerId="AD" clId="Web-{0B8C400E-A07B-DA95-83DC-61D0BC78BEA7}" dt="2023-06-08T17:59:00.380" v="0"/>
          <pc:sldLayoutMkLst>
            <pc:docMk/>
            <pc:sldMasterMk cId="1168318805" sldId="2147483690"/>
            <pc:sldLayoutMk cId="2748912758" sldId="2147483710"/>
          </pc:sldLayoutMkLst>
        </pc:sldLayoutChg>
        <pc:sldLayoutChg chg="add">
          <pc:chgData name="Hawkins, Jamilla" userId="S::jamilla.hawkins@osbm.nc.gov::32fd337e-b35d-4e45-8323-27778d5ae311" providerId="AD" clId="Web-{0B8C400E-A07B-DA95-83DC-61D0BC78BEA7}" dt="2023-06-08T17:59:00.380" v="0"/>
          <pc:sldLayoutMkLst>
            <pc:docMk/>
            <pc:sldMasterMk cId="1168318805" sldId="2147483690"/>
            <pc:sldLayoutMk cId="1284638065" sldId="2147483711"/>
          </pc:sldLayoutMkLst>
        </pc:sldLayoutChg>
        <pc:sldLayoutChg chg="add">
          <pc:chgData name="Hawkins, Jamilla" userId="S::jamilla.hawkins@osbm.nc.gov::32fd337e-b35d-4e45-8323-27778d5ae311" providerId="AD" clId="Web-{0B8C400E-A07B-DA95-83DC-61D0BC78BEA7}" dt="2023-06-08T17:59:00.380" v="0"/>
          <pc:sldLayoutMkLst>
            <pc:docMk/>
            <pc:sldMasterMk cId="1168318805" sldId="2147483690"/>
            <pc:sldLayoutMk cId="3992981735" sldId="2147483712"/>
          </pc:sldLayoutMkLst>
        </pc:sldLayoutChg>
        <pc:sldLayoutChg chg="add">
          <pc:chgData name="Hawkins, Jamilla" userId="S::jamilla.hawkins@osbm.nc.gov::32fd337e-b35d-4e45-8323-27778d5ae311" providerId="AD" clId="Web-{0B8C400E-A07B-DA95-83DC-61D0BC78BEA7}" dt="2023-06-08T17:59:00.380" v="0"/>
          <pc:sldLayoutMkLst>
            <pc:docMk/>
            <pc:sldMasterMk cId="1168318805" sldId="2147483690"/>
            <pc:sldLayoutMk cId="320308296" sldId="2147483713"/>
          </pc:sldLayoutMkLst>
        </pc:sldLayoutChg>
        <pc:sldLayoutChg chg="add">
          <pc:chgData name="Hawkins, Jamilla" userId="S::jamilla.hawkins@osbm.nc.gov::32fd337e-b35d-4e45-8323-27778d5ae311" providerId="AD" clId="Web-{0B8C400E-A07B-DA95-83DC-61D0BC78BEA7}" dt="2023-06-08T17:59:00.380" v="0"/>
          <pc:sldLayoutMkLst>
            <pc:docMk/>
            <pc:sldMasterMk cId="1168318805" sldId="2147483690"/>
            <pc:sldLayoutMk cId="2907053964" sldId="2147483714"/>
          </pc:sldLayoutMkLst>
        </pc:sldLayoutChg>
      </pc:sldMasterChg>
    </pc:docChg>
  </pc:docChgLst>
  <pc:docChgLst>
    <pc:chgData name="Fikes, Tara" userId="S::tara.fikes@osbm.nc.gov::752d0a99-a2c3-4858-bf1e-55ce41407c2c" providerId="AD" clId="Web-{1FD834AF-A3F1-51A6-389B-36E81AF197FB}"/>
    <pc:docChg chg="addSld delSld modSld sldOrd">
      <pc:chgData name="Fikes, Tara" userId="S::tara.fikes@osbm.nc.gov::752d0a99-a2c3-4858-bf1e-55ce41407c2c" providerId="AD" clId="Web-{1FD834AF-A3F1-51A6-389B-36E81AF197FB}" dt="2023-06-08T18:41:50.223" v="128" actId="20577"/>
      <pc:docMkLst>
        <pc:docMk/>
      </pc:docMkLst>
      <pc:sldChg chg="delSp modSp">
        <pc:chgData name="Fikes, Tara" userId="S::tara.fikes@osbm.nc.gov::752d0a99-a2c3-4858-bf1e-55ce41407c2c" providerId="AD" clId="Web-{1FD834AF-A3F1-51A6-389B-36E81AF197FB}" dt="2023-06-08T18:41:50.223" v="128" actId="20577"/>
        <pc:sldMkLst>
          <pc:docMk/>
          <pc:sldMk cId="1456713993" sldId="915"/>
        </pc:sldMkLst>
        <pc:spChg chg="mod">
          <ac:chgData name="Fikes, Tara" userId="S::tara.fikes@osbm.nc.gov::752d0a99-a2c3-4858-bf1e-55ce41407c2c" providerId="AD" clId="Web-{1FD834AF-A3F1-51A6-389B-36E81AF197FB}" dt="2023-06-08T18:41:50.223" v="128" actId="20577"/>
          <ac:spMkLst>
            <pc:docMk/>
            <pc:sldMk cId="1456713993" sldId="915"/>
            <ac:spMk id="3" creationId="{EB0759DF-8DBE-434D-979D-B9833709FE25}"/>
          </ac:spMkLst>
        </pc:spChg>
        <pc:spChg chg="del">
          <ac:chgData name="Fikes, Tara" userId="S::tara.fikes@osbm.nc.gov::752d0a99-a2c3-4858-bf1e-55ce41407c2c" providerId="AD" clId="Web-{1FD834AF-A3F1-51A6-389B-36E81AF197FB}" dt="2023-06-08T18:09:43.644" v="0"/>
          <ac:spMkLst>
            <pc:docMk/>
            <pc:sldMk cId="1456713993" sldId="915"/>
            <ac:spMk id="6" creationId="{46D01BA1-750F-A8BC-C1BC-EF77FBB19440}"/>
          </ac:spMkLst>
        </pc:spChg>
      </pc:sldChg>
      <pc:sldChg chg="modSp">
        <pc:chgData name="Fikes, Tara" userId="S::tara.fikes@osbm.nc.gov::752d0a99-a2c3-4858-bf1e-55ce41407c2c" providerId="AD" clId="Web-{1FD834AF-A3F1-51A6-389B-36E81AF197FB}" dt="2023-06-08T18:30:26.249" v="117" actId="20577"/>
        <pc:sldMkLst>
          <pc:docMk/>
          <pc:sldMk cId="1566963431" sldId="916"/>
        </pc:sldMkLst>
        <pc:spChg chg="mod">
          <ac:chgData name="Fikes, Tara" userId="S::tara.fikes@osbm.nc.gov::752d0a99-a2c3-4858-bf1e-55ce41407c2c" providerId="AD" clId="Web-{1FD834AF-A3F1-51A6-389B-36E81AF197FB}" dt="2023-06-08T18:30:26.249" v="117" actId="20577"/>
          <ac:spMkLst>
            <pc:docMk/>
            <pc:sldMk cId="1566963431" sldId="916"/>
            <ac:spMk id="2" creationId="{00000000-0000-0000-0000-000000000000}"/>
          </ac:spMkLst>
        </pc:spChg>
      </pc:sldChg>
      <pc:sldChg chg="modSp">
        <pc:chgData name="Fikes, Tara" userId="S::tara.fikes@osbm.nc.gov::752d0a99-a2c3-4858-bf1e-55ce41407c2c" providerId="AD" clId="Web-{1FD834AF-A3F1-51A6-389B-36E81AF197FB}" dt="2023-06-08T18:26:47.793" v="56" actId="20577"/>
        <pc:sldMkLst>
          <pc:docMk/>
          <pc:sldMk cId="554512925" sldId="922"/>
        </pc:sldMkLst>
        <pc:spChg chg="mod">
          <ac:chgData name="Fikes, Tara" userId="S::tara.fikes@osbm.nc.gov::752d0a99-a2c3-4858-bf1e-55ce41407c2c" providerId="AD" clId="Web-{1FD834AF-A3F1-51A6-389B-36E81AF197FB}" dt="2023-06-08T18:26:47.793" v="56" actId="20577"/>
          <ac:spMkLst>
            <pc:docMk/>
            <pc:sldMk cId="554512925" sldId="922"/>
            <ac:spMk id="3" creationId="{EB0759DF-8DBE-434D-979D-B9833709FE25}"/>
          </ac:spMkLst>
        </pc:spChg>
      </pc:sldChg>
      <pc:sldChg chg="del">
        <pc:chgData name="Fikes, Tara" userId="S::tara.fikes@osbm.nc.gov::752d0a99-a2c3-4858-bf1e-55ce41407c2c" providerId="AD" clId="Web-{1FD834AF-A3F1-51A6-389B-36E81AF197FB}" dt="2023-06-08T18:11:39.395" v="39"/>
        <pc:sldMkLst>
          <pc:docMk/>
          <pc:sldMk cId="3013650232" sldId="926"/>
        </pc:sldMkLst>
      </pc:sldChg>
      <pc:sldChg chg="modSp add ord replId">
        <pc:chgData name="Fikes, Tara" userId="S::tara.fikes@osbm.nc.gov::752d0a99-a2c3-4858-bf1e-55ce41407c2c" providerId="AD" clId="Web-{1FD834AF-A3F1-51A6-389B-36E81AF197FB}" dt="2023-06-08T18:27:03.262" v="64" actId="20577"/>
        <pc:sldMkLst>
          <pc:docMk/>
          <pc:sldMk cId="355005510" sldId="967"/>
        </pc:sldMkLst>
        <pc:spChg chg="mod">
          <ac:chgData name="Fikes, Tara" userId="S::tara.fikes@osbm.nc.gov::752d0a99-a2c3-4858-bf1e-55ce41407c2c" providerId="AD" clId="Web-{1FD834AF-A3F1-51A6-389B-36E81AF197FB}" dt="2023-06-08T18:27:03.262" v="64" actId="20577"/>
          <ac:spMkLst>
            <pc:docMk/>
            <pc:sldMk cId="355005510" sldId="967"/>
            <ac:spMk id="3" creationId="{EB0759DF-8DBE-434D-979D-B9833709FE25}"/>
          </ac:spMkLst>
        </pc:spChg>
      </pc:sldChg>
    </pc:docChg>
  </pc:docChgLst>
  <pc:docChgLst>
    <pc:chgData name="MacCracken, Andy" userId="3ccf310b-4d4f-4c7a-8ff5-4bc1d64c4e81" providerId="ADAL" clId="{44D791EC-6B92-41A5-A03F-11867E79775D}"/>
    <pc:docChg chg="undo custSel modSld">
      <pc:chgData name="MacCracken, Andy" userId="3ccf310b-4d4f-4c7a-8ff5-4bc1d64c4e81" providerId="ADAL" clId="{44D791EC-6B92-41A5-A03F-11867E79775D}" dt="2023-06-08T18:41:12.506" v="611" actId="403"/>
      <pc:docMkLst>
        <pc:docMk/>
      </pc:docMkLst>
      <pc:sldChg chg="addSp modSp mod">
        <pc:chgData name="MacCracken, Andy" userId="3ccf310b-4d4f-4c7a-8ff5-4bc1d64c4e81" providerId="ADAL" clId="{44D791EC-6B92-41A5-A03F-11867E79775D}" dt="2023-06-08T18:39:46.195" v="560" actId="20577"/>
        <pc:sldMkLst>
          <pc:docMk/>
          <pc:sldMk cId="716035869" sldId="965"/>
        </pc:sldMkLst>
        <pc:spChg chg="mod">
          <ac:chgData name="MacCracken, Andy" userId="3ccf310b-4d4f-4c7a-8ff5-4bc1d64c4e81" providerId="ADAL" clId="{44D791EC-6B92-41A5-A03F-11867E79775D}" dt="2023-06-08T18:15:18.582" v="7" actId="20577"/>
          <ac:spMkLst>
            <pc:docMk/>
            <pc:sldMk cId="716035869" sldId="965"/>
            <ac:spMk id="6" creationId="{0C61A7C8-9227-477A-BDFD-79E0FB31B48B}"/>
          </ac:spMkLst>
        </pc:spChg>
        <pc:graphicFrameChg chg="add mod">
          <ac:chgData name="MacCracken, Andy" userId="3ccf310b-4d4f-4c7a-8ff5-4bc1d64c4e81" providerId="ADAL" clId="{44D791EC-6B92-41A5-A03F-11867E79775D}" dt="2023-06-08T18:39:46.195" v="560" actId="20577"/>
          <ac:graphicFrameMkLst>
            <pc:docMk/>
            <pc:sldMk cId="716035869" sldId="965"/>
            <ac:graphicFrameMk id="9" creationId="{44532FC3-6CBE-99F2-81CE-67E94DCFC3F8}"/>
          </ac:graphicFrameMkLst>
        </pc:graphicFrameChg>
        <pc:graphicFrameChg chg="add mod">
          <ac:chgData name="MacCracken, Andy" userId="3ccf310b-4d4f-4c7a-8ff5-4bc1d64c4e81" providerId="ADAL" clId="{44D791EC-6B92-41A5-A03F-11867E79775D}" dt="2023-06-08T18:39:42.090" v="554" actId="20577"/>
          <ac:graphicFrameMkLst>
            <pc:docMk/>
            <pc:sldMk cId="716035869" sldId="965"/>
            <ac:graphicFrameMk id="10" creationId="{C0031F46-F523-C364-66A7-2FA386573DE0}"/>
          </ac:graphicFrameMkLst>
        </pc:graphicFrameChg>
      </pc:sldChg>
      <pc:sldChg chg="addSp delSp modSp mod">
        <pc:chgData name="MacCracken, Andy" userId="3ccf310b-4d4f-4c7a-8ff5-4bc1d64c4e81" providerId="ADAL" clId="{44D791EC-6B92-41A5-A03F-11867E79775D}" dt="2023-06-08T18:41:12.506" v="611" actId="403"/>
        <pc:sldMkLst>
          <pc:docMk/>
          <pc:sldMk cId="1439595710" sldId="966"/>
        </pc:sldMkLst>
        <pc:spChg chg="mod">
          <ac:chgData name="MacCracken, Andy" userId="3ccf310b-4d4f-4c7a-8ff5-4bc1d64c4e81" providerId="ADAL" clId="{44D791EC-6B92-41A5-A03F-11867E79775D}" dt="2023-06-08T18:29:06.737" v="306" actId="20577"/>
          <ac:spMkLst>
            <pc:docMk/>
            <pc:sldMk cId="1439595710" sldId="966"/>
            <ac:spMk id="2" creationId="{00000000-0000-0000-0000-000000000000}"/>
          </ac:spMkLst>
        </pc:spChg>
        <pc:spChg chg="mod">
          <ac:chgData name="MacCracken, Andy" userId="3ccf310b-4d4f-4c7a-8ff5-4bc1d64c4e81" providerId="ADAL" clId="{44D791EC-6B92-41A5-A03F-11867E79775D}" dt="2023-06-08T18:33:01.926" v="391" actId="1076"/>
          <ac:spMkLst>
            <pc:docMk/>
            <pc:sldMk cId="1439595710" sldId="966"/>
            <ac:spMk id="6" creationId="{0C61A7C8-9227-477A-BDFD-79E0FB31B48B}"/>
          </ac:spMkLst>
        </pc:spChg>
        <pc:spChg chg="add mod">
          <ac:chgData name="MacCracken, Andy" userId="3ccf310b-4d4f-4c7a-8ff5-4bc1d64c4e81" providerId="ADAL" clId="{44D791EC-6B92-41A5-A03F-11867E79775D}" dt="2023-06-08T18:28:32.053" v="282" actId="1076"/>
          <ac:spMkLst>
            <pc:docMk/>
            <pc:sldMk cId="1439595710" sldId="966"/>
            <ac:spMk id="18" creationId="{59B135C2-6867-0054-5678-378349752233}"/>
          </ac:spMkLst>
        </pc:spChg>
        <pc:spChg chg="add mod">
          <ac:chgData name="MacCracken, Andy" userId="3ccf310b-4d4f-4c7a-8ff5-4bc1d64c4e81" providerId="ADAL" clId="{44D791EC-6B92-41A5-A03F-11867E79775D}" dt="2023-06-08T18:28:35.418" v="283" actId="1076"/>
          <ac:spMkLst>
            <pc:docMk/>
            <pc:sldMk cId="1439595710" sldId="966"/>
            <ac:spMk id="19" creationId="{CF454BB4-DC44-BC62-6BDE-B90F10AA92B2}"/>
          </ac:spMkLst>
        </pc:spChg>
        <pc:spChg chg="add mod">
          <ac:chgData name="MacCracken, Andy" userId="3ccf310b-4d4f-4c7a-8ff5-4bc1d64c4e81" providerId="ADAL" clId="{44D791EC-6B92-41A5-A03F-11867E79775D}" dt="2023-06-08T18:28:42.146" v="291" actId="1036"/>
          <ac:spMkLst>
            <pc:docMk/>
            <pc:sldMk cId="1439595710" sldId="966"/>
            <ac:spMk id="20" creationId="{C446F5E7-9D5F-CAB4-31B0-5D14F6DBFC66}"/>
          </ac:spMkLst>
        </pc:spChg>
        <pc:spChg chg="add del">
          <ac:chgData name="MacCracken, Andy" userId="3ccf310b-4d4f-4c7a-8ff5-4bc1d64c4e81" providerId="ADAL" clId="{44D791EC-6B92-41A5-A03F-11867E79775D}" dt="2023-06-08T18:29:39.497" v="308" actId="478"/>
          <ac:spMkLst>
            <pc:docMk/>
            <pc:sldMk cId="1439595710" sldId="966"/>
            <ac:spMk id="21" creationId="{24E30640-9FF6-66E5-452F-2A13A37DC32E}"/>
          </ac:spMkLst>
        </pc:spChg>
        <pc:spChg chg="add mod">
          <ac:chgData name="MacCracken, Andy" userId="3ccf310b-4d4f-4c7a-8ff5-4bc1d64c4e81" providerId="ADAL" clId="{44D791EC-6B92-41A5-A03F-11867E79775D}" dt="2023-06-08T18:30:41.476" v="337" actId="164"/>
          <ac:spMkLst>
            <pc:docMk/>
            <pc:sldMk cId="1439595710" sldId="966"/>
            <ac:spMk id="22" creationId="{F899EE95-20BC-DC4F-154B-53FBC07409AE}"/>
          </ac:spMkLst>
        </pc:spChg>
        <pc:spChg chg="add mod">
          <ac:chgData name="MacCracken, Andy" userId="3ccf310b-4d4f-4c7a-8ff5-4bc1d64c4e81" providerId="ADAL" clId="{44D791EC-6B92-41A5-A03F-11867E79775D}" dt="2023-06-08T18:40:09.041" v="571" actId="1076"/>
          <ac:spMkLst>
            <pc:docMk/>
            <pc:sldMk cId="1439595710" sldId="966"/>
            <ac:spMk id="26" creationId="{E39C147D-4776-0D22-F121-C4FEE1B10443}"/>
          </ac:spMkLst>
        </pc:spChg>
        <pc:spChg chg="add mod">
          <ac:chgData name="MacCracken, Andy" userId="3ccf310b-4d4f-4c7a-8ff5-4bc1d64c4e81" providerId="ADAL" clId="{44D791EC-6B92-41A5-A03F-11867E79775D}" dt="2023-06-08T18:40:25.412" v="583" actId="20577"/>
          <ac:spMkLst>
            <pc:docMk/>
            <pc:sldMk cId="1439595710" sldId="966"/>
            <ac:spMk id="27" creationId="{84FB1915-FE04-0DB9-562C-018DF26BEE51}"/>
          </ac:spMkLst>
        </pc:spChg>
        <pc:spChg chg="mod">
          <ac:chgData name="MacCracken, Andy" userId="3ccf310b-4d4f-4c7a-8ff5-4bc1d64c4e81" providerId="ADAL" clId="{44D791EC-6B92-41A5-A03F-11867E79775D}" dt="2023-06-08T18:40:43.930" v="603" actId="1076"/>
          <ac:spMkLst>
            <pc:docMk/>
            <pc:sldMk cId="1439595710" sldId="966"/>
            <ac:spMk id="31" creationId="{1E3F37FD-D221-B64E-A4F2-6C325225D992}"/>
          </ac:spMkLst>
        </pc:spChg>
        <pc:spChg chg="mod">
          <ac:chgData name="MacCracken, Andy" userId="3ccf310b-4d4f-4c7a-8ff5-4bc1d64c4e81" providerId="ADAL" clId="{44D791EC-6B92-41A5-A03F-11867E79775D}" dt="2023-06-08T18:40:46.557" v="604" actId="1076"/>
          <ac:spMkLst>
            <pc:docMk/>
            <pc:sldMk cId="1439595710" sldId="966"/>
            <ac:spMk id="32" creationId="{541C6672-E0C1-452D-C7A3-C6AE76356129}"/>
          </ac:spMkLst>
        </pc:spChg>
        <pc:spChg chg="mod">
          <ac:chgData name="MacCracken, Andy" userId="3ccf310b-4d4f-4c7a-8ff5-4bc1d64c4e81" providerId="ADAL" clId="{44D791EC-6B92-41A5-A03F-11867E79775D}" dt="2023-06-08T18:31:50.089" v="384"/>
          <ac:spMkLst>
            <pc:docMk/>
            <pc:sldMk cId="1439595710" sldId="966"/>
            <ac:spMk id="33" creationId="{97DBA178-2D5E-A9AC-0E58-36E655BCC77A}"/>
          </ac:spMkLst>
        </pc:spChg>
        <pc:spChg chg="del mod">
          <ac:chgData name="MacCracken, Andy" userId="3ccf310b-4d4f-4c7a-8ff5-4bc1d64c4e81" providerId="ADAL" clId="{44D791EC-6B92-41A5-A03F-11867E79775D}" dt="2023-06-08T18:33:24.553" v="396" actId="478"/>
          <ac:spMkLst>
            <pc:docMk/>
            <pc:sldMk cId="1439595710" sldId="966"/>
            <ac:spMk id="38" creationId="{F2B88773-7C90-900D-38B3-BB4FD767F0EC}"/>
          </ac:spMkLst>
        </pc:spChg>
        <pc:spChg chg="mod">
          <ac:chgData name="MacCracken, Andy" userId="3ccf310b-4d4f-4c7a-8ff5-4bc1d64c4e81" providerId="ADAL" clId="{44D791EC-6B92-41A5-A03F-11867E79775D}" dt="2023-06-08T18:41:12.506" v="611" actId="403"/>
          <ac:spMkLst>
            <pc:docMk/>
            <pc:sldMk cId="1439595710" sldId="966"/>
            <ac:spMk id="39" creationId="{DCAB6232-91AD-6BF2-0B5F-89B5F894912F}"/>
          </ac:spMkLst>
        </pc:spChg>
        <pc:spChg chg="mod">
          <ac:chgData name="MacCracken, Andy" userId="3ccf310b-4d4f-4c7a-8ff5-4bc1d64c4e81" providerId="ADAL" clId="{44D791EC-6B92-41A5-A03F-11867E79775D}" dt="2023-06-08T18:32:58.247" v="389"/>
          <ac:spMkLst>
            <pc:docMk/>
            <pc:sldMk cId="1439595710" sldId="966"/>
            <ac:spMk id="40" creationId="{0CE55AFE-EF24-E2DC-1AA5-063013B41371}"/>
          </ac:spMkLst>
        </pc:spChg>
        <pc:grpChg chg="add mod">
          <ac:chgData name="MacCracken, Andy" userId="3ccf310b-4d4f-4c7a-8ff5-4bc1d64c4e81" providerId="ADAL" clId="{44D791EC-6B92-41A5-A03F-11867E79775D}" dt="2023-06-08T18:31:48.923" v="383" actId="164"/>
          <ac:grpSpMkLst>
            <pc:docMk/>
            <pc:sldMk cId="1439595710" sldId="966"/>
            <ac:grpSpMk id="25" creationId="{881BE0F5-1A53-7B8D-C249-0389954CC0C7}"/>
          </ac:grpSpMkLst>
        </pc:grpChg>
        <pc:grpChg chg="add mod">
          <ac:chgData name="MacCracken, Andy" userId="3ccf310b-4d4f-4c7a-8ff5-4bc1d64c4e81" providerId="ADAL" clId="{44D791EC-6B92-41A5-A03F-11867E79775D}" dt="2023-06-08T18:31:48.923" v="383" actId="164"/>
          <ac:grpSpMkLst>
            <pc:docMk/>
            <pc:sldMk cId="1439595710" sldId="966"/>
            <ac:grpSpMk id="28" creationId="{26A02159-E446-C949-D6F4-88944BA2E77B}"/>
          </ac:grpSpMkLst>
        </pc:grpChg>
        <pc:grpChg chg="add mod">
          <ac:chgData name="MacCracken, Andy" userId="3ccf310b-4d4f-4c7a-8ff5-4bc1d64c4e81" providerId="ADAL" clId="{44D791EC-6B92-41A5-A03F-11867E79775D}" dt="2023-06-08T18:31:54.245" v="385" actId="1076"/>
          <ac:grpSpMkLst>
            <pc:docMk/>
            <pc:sldMk cId="1439595710" sldId="966"/>
            <ac:grpSpMk id="29" creationId="{B22E896F-8C22-4E73-04B2-2D5EDFA3E95D}"/>
          </ac:grpSpMkLst>
        </pc:grpChg>
        <pc:grpChg chg="mod">
          <ac:chgData name="MacCracken, Andy" userId="3ccf310b-4d4f-4c7a-8ff5-4bc1d64c4e81" providerId="ADAL" clId="{44D791EC-6B92-41A5-A03F-11867E79775D}" dt="2023-06-08T18:31:50.089" v="384"/>
          <ac:grpSpMkLst>
            <pc:docMk/>
            <pc:sldMk cId="1439595710" sldId="966"/>
            <ac:grpSpMk id="30" creationId="{5B7CCBD3-A340-2050-7FB4-3DB94C3FD00A}"/>
          </ac:grpSpMkLst>
        </pc:grpChg>
        <pc:grpChg chg="add mod">
          <ac:chgData name="MacCracken, Andy" userId="3ccf310b-4d4f-4c7a-8ff5-4bc1d64c4e81" providerId="ADAL" clId="{44D791EC-6B92-41A5-A03F-11867E79775D}" dt="2023-06-08T18:33:18.271" v="394" actId="1076"/>
          <ac:grpSpMkLst>
            <pc:docMk/>
            <pc:sldMk cId="1439595710" sldId="966"/>
            <ac:grpSpMk id="36" creationId="{2FD8DEE9-166C-5B16-0FE5-585921536045}"/>
          </ac:grpSpMkLst>
        </pc:grpChg>
        <pc:grpChg chg="mod">
          <ac:chgData name="MacCracken, Andy" userId="3ccf310b-4d4f-4c7a-8ff5-4bc1d64c4e81" providerId="ADAL" clId="{44D791EC-6B92-41A5-A03F-11867E79775D}" dt="2023-06-08T18:32:58.247" v="389"/>
          <ac:grpSpMkLst>
            <pc:docMk/>
            <pc:sldMk cId="1439595710" sldId="966"/>
            <ac:grpSpMk id="37" creationId="{45A0332A-B7C0-F4A3-4D65-681C90956792}"/>
          </ac:grpSpMkLst>
        </pc:grpChg>
        <pc:picChg chg="add del mod">
          <ac:chgData name="MacCracken, Andy" userId="3ccf310b-4d4f-4c7a-8ff5-4bc1d64c4e81" providerId="ADAL" clId="{44D791EC-6B92-41A5-A03F-11867E79775D}" dt="2023-06-08T18:25:44.706" v="86" actId="478"/>
          <ac:picMkLst>
            <pc:docMk/>
            <pc:sldMk cId="1439595710" sldId="966"/>
            <ac:picMk id="7" creationId="{5FE62AA4-9D1F-0CB7-8AD9-F3BD0CBFE10D}"/>
          </ac:picMkLst>
        </pc:picChg>
        <pc:picChg chg="add del mod">
          <ac:chgData name="MacCracken, Andy" userId="3ccf310b-4d4f-4c7a-8ff5-4bc1d64c4e81" providerId="ADAL" clId="{44D791EC-6B92-41A5-A03F-11867E79775D}" dt="2023-06-08T18:24:59.741" v="84" actId="478"/>
          <ac:picMkLst>
            <pc:docMk/>
            <pc:sldMk cId="1439595710" sldId="966"/>
            <ac:picMk id="9" creationId="{D0F1E9B1-2D2C-2BC6-9B22-0FC89274D4D3}"/>
          </ac:picMkLst>
        </pc:picChg>
        <pc:picChg chg="add del mod">
          <ac:chgData name="MacCracken, Andy" userId="3ccf310b-4d4f-4c7a-8ff5-4bc1d64c4e81" providerId="ADAL" clId="{44D791EC-6B92-41A5-A03F-11867E79775D}" dt="2023-06-08T18:25:45.442" v="87" actId="478"/>
          <ac:picMkLst>
            <pc:docMk/>
            <pc:sldMk cId="1439595710" sldId="966"/>
            <ac:picMk id="11" creationId="{0B47448F-EB9D-E795-696A-7ACCA1D3EF86}"/>
          </ac:picMkLst>
        </pc:picChg>
        <pc:picChg chg="add mod">
          <ac:chgData name="MacCracken, Andy" userId="3ccf310b-4d4f-4c7a-8ff5-4bc1d64c4e81" providerId="ADAL" clId="{44D791EC-6B92-41A5-A03F-11867E79775D}" dt="2023-06-08T18:26:40.570" v="97" actId="207"/>
          <ac:picMkLst>
            <pc:docMk/>
            <pc:sldMk cId="1439595710" sldId="966"/>
            <ac:picMk id="13" creationId="{BC97C468-EDBE-0CF6-F7F2-7D4FCBE4F5AD}"/>
          </ac:picMkLst>
        </pc:picChg>
        <pc:picChg chg="add mod">
          <ac:chgData name="MacCracken, Andy" userId="3ccf310b-4d4f-4c7a-8ff5-4bc1d64c4e81" providerId="ADAL" clId="{44D791EC-6B92-41A5-A03F-11867E79775D}" dt="2023-06-08T18:26:36.407" v="96" actId="207"/>
          <ac:picMkLst>
            <pc:docMk/>
            <pc:sldMk cId="1439595710" sldId="966"/>
            <ac:picMk id="15" creationId="{8A129C24-5BAA-625C-A33A-8BE6A8CF5ED7}"/>
          </ac:picMkLst>
        </pc:picChg>
        <pc:picChg chg="add mod">
          <ac:chgData name="MacCracken, Andy" userId="3ccf310b-4d4f-4c7a-8ff5-4bc1d64c4e81" providerId="ADAL" clId="{44D791EC-6B92-41A5-A03F-11867E79775D}" dt="2023-06-08T18:26:30.557" v="95" actId="207"/>
          <ac:picMkLst>
            <pc:docMk/>
            <pc:sldMk cId="1439595710" sldId="966"/>
            <ac:picMk id="17" creationId="{397547E6-E4B8-6FDB-9F7A-E0A13436DE10}"/>
          </ac:picMkLst>
        </pc:picChg>
        <pc:cxnChg chg="add mod">
          <ac:chgData name="MacCracken, Andy" userId="3ccf310b-4d4f-4c7a-8ff5-4bc1d64c4e81" providerId="ADAL" clId="{44D791EC-6B92-41A5-A03F-11867E79775D}" dt="2023-06-08T18:30:41.476" v="337" actId="164"/>
          <ac:cxnSpMkLst>
            <pc:docMk/>
            <pc:sldMk cId="1439595710" sldId="966"/>
            <ac:cxnSpMk id="24" creationId="{49710B1D-0B78-AD7B-E76E-55706C05BA5A}"/>
          </ac:cxnSpMkLst>
        </pc:cxnChg>
        <pc:cxnChg chg="mod">
          <ac:chgData name="MacCracken, Andy" userId="3ccf310b-4d4f-4c7a-8ff5-4bc1d64c4e81" providerId="ADAL" clId="{44D791EC-6B92-41A5-A03F-11867E79775D}" dt="2023-06-08T18:31:58.327" v="386" actId="14100"/>
          <ac:cxnSpMkLst>
            <pc:docMk/>
            <pc:sldMk cId="1439595710" sldId="966"/>
            <ac:cxnSpMk id="34" creationId="{AB96D6A5-E992-EA1C-63C0-3A9A08F2B279}"/>
          </ac:cxnSpMkLst>
        </pc:cxnChg>
        <pc:cxnChg chg="mod">
          <ac:chgData name="MacCracken, Andy" userId="3ccf310b-4d4f-4c7a-8ff5-4bc1d64c4e81" providerId="ADAL" clId="{44D791EC-6B92-41A5-A03F-11867E79775D}" dt="2023-06-08T18:33:11.925" v="393" actId="14100"/>
          <ac:cxnSpMkLst>
            <pc:docMk/>
            <pc:sldMk cId="1439595710" sldId="966"/>
            <ac:cxnSpMk id="41" creationId="{0E2CE184-587A-C2F0-C42D-020DCD2396E5}"/>
          </ac:cxnSpMkLst>
        </pc:cxnChg>
      </pc:sldChg>
    </pc:docChg>
  </pc:docChgLst>
  <pc:docChgLst>
    <pc:chgData name="MacCracken, Andy" userId="S::andy.maccracken@osbm.nc.gov::3ccf310b-4d4f-4c7a-8ff5-4bc1d64c4e81" providerId="AD" clId="Web-{3EDF9E1C-E47B-709B-13E5-1848DC5A4177}"/>
    <pc:docChg chg="addSld modSld">
      <pc:chgData name="MacCracken, Andy" userId="S::andy.maccracken@osbm.nc.gov::3ccf310b-4d4f-4c7a-8ff5-4bc1d64c4e81" providerId="AD" clId="Web-{3EDF9E1C-E47B-709B-13E5-1848DC5A4177}" dt="2023-06-08T18:02:00.631" v="91" actId="20577"/>
      <pc:docMkLst>
        <pc:docMk/>
      </pc:docMkLst>
      <pc:sldChg chg="modSp add replId">
        <pc:chgData name="MacCracken, Andy" userId="S::andy.maccracken@osbm.nc.gov::3ccf310b-4d4f-4c7a-8ff5-4bc1d64c4e81" providerId="AD" clId="Web-{3EDF9E1C-E47B-709B-13E5-1848DC5A4177}" dt="2023-06-08T18:02:00.631" v="91" actId="20577"/>
        <pc:sldMkLst>
          <pc:docMk/>
          <pc:sldMk cId="716035869" sldId="965"/>
        </pc:sldMkLst>
        <pc:spChg chg="mod">
          <ac:chgData name="MacCracken, Andy" userId="S::andy.maccracken@osbm.nc.gov::3ccf310b-4d4f-4c7a-8ff5-4bc1d64c4e81" providerId="AD" clId="Web-{3EDF9E1C-E47B-709B-13E5-1848DC5A4177}" dt="2023-06-08T18:02:00.631" v="91" actId="20577"/>
          <ac:spMkLst>
            <pc:docMk/>
            <pc:sldMk cId="716035869" sldId="965"/>
            <ac:spMk id="2" creationId="{00000000-0000-0000-0000-000000000000}"/>
          </ac:spMkLst>
        </pc:spChg>
        <pc:spChg chg="mod">
          <ac:chgData name="MacCracken, Andy" userId="S::andy.maccracken@osbm.nc.gov::3ccf310b-4d4f-4c7a-8ff5-4bc1d64c4e81" providerId="AD" clId="Web-{3EDF9E1C-E47B-709B-13E5-1848DC5A4177}" dt="2023-06-08T18:01:37.990" v="50" actId="20577"/>
          <ac:spMkLst>
            <pc:docMk/>
            <pc:sldMk cId="716035869" sldId="965"/>
            <ac:spMk id="6" creationId="{0C61A7C8-9227-477A-BDFD-79E0FB31B48B}"/>
          </ac:spMkLst>
        </pc:spChg>
      </pc:sldChg>
      <pc:sldChg chg="modSp add replId">
        <pc:chgData name="MacCracken, Andy" userId="S::andy.maccracken@osbm.nc.gov::3ccf310b-4d4f-4c7a-8ff5-4bc1d64c4e81" providerId="AD" clId="Web-{3EDF9E1C-E47B-709B-13E5-1848DC5A4177}" dt="2023-06-08T18:01:51.943" v="89" actId="20577"/>
        <pc:sldMkLst>
          <pc:docMk/>
          <pc:sldMk cId="1439595710" sldId="966"/>
        </pc:sldMkLst>
        <pc:spChg chg="mod">
          <ac:chgData name="MacCracken, Andy" userId="S::andy.maccracken@osbm.nc.gov::3ccf310b-4d4f-4c7a-8ff5-4bc1d64c4e81" providerId="AD" clId="Web-{3EDF9E1C-E47B-709B-13E5-1848DC5A4177}" dt="2023-06-08T18:01:51.943" v="89" actId="20577"/>
          <ac:spMkLst>
            <pc:docMk/>
            <pc:sldMk cId="1439595710" sldId="966"/>
            <ac:spMk id="2" creationId="{00000000-0000-0000-0000-000000000000}"/>
          </ac:spMkLst>
        </pc:spChg>
      </pc:sldChg>
    </pc:docChg>
  </pc:docChgLst>
  <pc:docChgLst>
    <pc:chgData name="McGarrah, Stephanie" userId="6426d2bf-a860-4eb4-a781-d8b7d17c2051" providerId="ADAL" clId="{59364467-72D6-491F-AEC7-656BD04BD8F0}"/>
    <pc:docChg chg="delSld modSld">
      <pc:chgData name="McGarrah, Stephanie" userId="6426d2bf-a860-4eb4-a781-d8b7d17c2051" providerId="ADAL" clId="{59364467-72D6-491F-AEC7-656BD04BD8F0}" dt="2023-06-08T17:59:00.669" v="67" actId="47"/>
      <pc:docMkLst>
        <pc:docMk/>
      </pc:docMkLst>
      <pc:sldChg chg="del">
        <pc:chgData name="McGarrah, Stephanie" userId="6426d2bf-a860-4eb4-a781-d8b7d17c2051" providerId="ADAL" clId="{59364467-72D6-491F-AEC7-656BD04BD8F0}" dt="2023-06-08T17:59:00.669" v="67" actId="47"/>
        <pc:sldMkLst>
          <pc:docMk/>
          <pc:sldMk cId="3140913890" sldId="257"/>
        </pc:sldMkLst>
      </pc:sldChg>
      <pc:sldChg chg="modSp mod">
        <pc:chgData name="McGarrah, Stephanie" userId="6426d2bf-a860-4eb4-a781-d8b7d17c2051" providerId="ADAL" clId="{59364467-72D6-491F-AEC7-656BD04BD8F0}" dt="2023-06-08T17:58:58.212" v="66" actId="20577"/>
        <pc:sldMkLst>
          <pc:docMk/>
          <pc:sldMk cId="1719345369" sldId="963"/>
        </pc:sldMkLst>
        <pc:spChg chg="mod">
          <ac:chgData name="McGarrah, Stephanie" userId="6426d2bf-a860-4eb4-a781-d8b7d17c2051" providerId="ADAL" clId="{59364467-72D6-491F-AEC7-656BD04BD8F0}" dt="2023-06-08T17:58:52.645" v="56" actId="20577"/>
          <ac:spMkLst>
            <pc:docMk/>
            <pc:sldMk cId="1719345369" sldId="963"/>
            <ac:spMk id="2" creationId="{00000000-0000-0000-0000-000000000000}"/>
          </ac:spMkLst>
        </pc:spChg>
        <pc:spChg chg="mod">
          <ac:chgData name="McGarrah, Stephanie" userId="6426d2bf-a860-4eb4-a781-d8b7d17c2051" providerId="ADAL" clId="{59364467-72D6-491F-AEC7-656BD04BD8F0}" dt="2023-06-08T17:58:58.212" v="66" actId="20577"/>
          <ac:spMkLst>
            <pc:docMk/>
            <pc:sldMk cId="1719345369" sldId="963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3C5_2AADD71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3C5_2AADD71D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Among Eligible KPI</a:t>
            </a:r>
            <a:r>
              <a:rPr lang="en-US" baseline="0"/>
              <a:t> </a:t>
            </a:r>
            <a:r>
              <a:rPr lang="en-US"/>
              <a:t>Submissions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248EC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415-4E3D-8007-5104251A6D04}"/>
              </c:ext>
            </c:extLst>
          </c:dPt>
          <c:dPt>
            <c:idx val="1"/>
            <c:bubble3D val="0"/>
            <c:spPr>
              <a:solidFill>
                <a:srgbClr val="D5AB2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415-4E3D-8007-5104251A6D04}"/>
              </c:ext>
            </c:extLst>
          </c:dPt>
          <c:dLbls>
            <c:dLbl>
              <c:idx val="0"/>
              <c:layout>
                <c:manualLayout>
                  <c:x val="-0.17908754940115243"/>
                  <c:y val="-0.1716189504698653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i="0" u="none" strike="noStrike" kern="1200" baseline="0">
                        <a:solidFill>
                          <a:prstClr val="white"/>
                        </a:solidFill>
                      </a:rPr>
                      <a:t>Submitted</a:t>
                    </a:r>
                  </a:p>
                  <a:p>
                    <a:pPr>
                      <a:defRPr/>
                    </a:pPr>
                    <a:fld id="{1686AF12-3B46-422B-89BA-DF3812EB75A9}" type="PERCENTAGE">
                      <a:rPr lang="en-US" b="1" smtClean="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89471143693245"/>
                      <c:h val="0.146256290591966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415-4E3D-8007-5104251A6D04}"/>
                </c:ext>
              </c:extLst>
            </c:dLbl>
            <c:dLbl>
              <c:idx val="1"/>
              <c:layout>
                <c:manualLayout>
                  <c:x val="0.14599963797628746"/>
                  <c:y val="0.1509798985624943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i="0" u="none" strike="noStrike" kern="1200" baseline="0">
                        <a:solidFill>
                          <a:prstClr val="white"/>
                        </a:solidFill>
                      </a:rPr>
                      <a:t>Pending</a:t>
                    </a:r>
                    <a:r>
                      <a:rPr lang="en-US" sz="1000" b="1" i="0" u="none" strike="noStrike" kern="1200" baseline="0">
                        <a:solidFill>
                          <a:prstClr val="white"/>
                        </a:solidFill>
                      </a:rPr>
                      <a:t> </a:t>
                    </a:r>
                  </a:p>
                  <a:p>
                    <a:pPr>
                      <a:defRPr/>
                    </a:pPr>
                    <a:fld id="{6B940551-BF3D-41C9-BD31-362A5438F6BD}" type="PERCENTAGE">
                      <a:rPr lang="en-US" smtClean="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99049687754549"/>
                      <c:h val="0.1351362532916842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415-4E3D-8007-5104251A6D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Submitted</c:v>
                </c:pt>
                <c:pt idx="1">
                  <c:v>Pending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15-4E3D-8007-5104251A6D0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SFRF Projects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248EC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BFD-4C60-8B3B-DF3EA18D32FC}"/>
              </c:ext>
            </c:extLst>
          </c:dPt>
          <c:dPt>
            <c:idx val="1"/>
            <c:bubble3D val="0"/>
            <c:spPr>
              <a:solidFill>
                <a:srgbClr val="D5AB2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BFD-4C60-8B3B-DF3EA18D32FC}"/>
              </c:ext>
            </c:extLst>
          </c:dPt>
          <c:dPt>
            <c:idx val="2"/>
            <c:bubble3D val="0"/>
            <c:spPr>
              <a:solidFill>
                <a:srgbClr val="DE602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BFD-4C60-8B3B-DF3EA18D32FC}"/>
              </c:ext>
            </c:extLst>
          </c:dPt>
          <c:dLbls>
            <c:dLbl>
              <c:idx val="0"/>
              <c:layout>
                <c:manualLayout>
                  <c:x val="-0.17625259364194054"/>
                  <c:y val="-6.960805494888749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FD-4C60-8B3B-DF3EA18D32FC}"/>
                </c:ext>
              </c:extLst>
            </c:dLbl>
            <c:dLbl>
              <c:idx val="1"/>
              <c:layout>
                <c:manualLayout>
                  <c:x val="0.10624662177198103"/>
                  <c:y val="-0.1827726427787605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FD-4C60-8B3B-DF3EA18D32FC}"/>
                </c:ext>
              </c:extLst>
            </c:dLbl>
            <c:dLbl>
              <c:idx val="2"/>
              <c:layout>
                <c:manualLayout>
                  <c:x val="0.14453785697593263"/>
                  <c:y val="0.1311992367734855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FD-4C60-8B3B-DF3EA18D32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Submitted</c:v>
                </c:pt>
                <c:pt idx="1">
                  <c:v>Pending</c:v>
                </c:pt>
                <c:pt idx="2">
                  <c:v>Waived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100</c:v>
                </c:pt>
                <c:pt idx="1">
                  <c:v>39</c:v>
                </c:pt>
                <c:pt idx="2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FD-4C60-8B3B-DF3EA18D32FC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03EFD-5716-4BCF-BF93-B8A50113D0FE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24355-5000-4E6E-A380-8277FFE1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2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89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434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01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51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84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51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4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4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2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10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79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94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05A43-3FCA-4555-92A4-3059493C84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31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6FABB-11B5-48C3-95A4-8C87E536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E90758-86FE-41BB-AB12-28D6DB8D90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A24D0-47FD-4229-AA07-F48AC97D8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9FE3-CFBF-437F-823F-7A5E3D69EA8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CA3AC-AAED-4B81-A251-289F769BB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71C67-C032-4CCA-BE71-D0E93EA4C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8B6-9DFF-46DC-B122-C2F3C018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48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D6B7E-8F55-4B5F-811F-C144A96BA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93164-EF66-4996-91F4-7716F551E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59AAE-2612-40E0-88CC-D3CA9152C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9FE3-CFBF-437F-823F-7A5E3D69EA8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7E610-AACE-48B5-BF43-C106853B7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7A62A-2034-43F0-AB6D-2F640CA7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8B6-9DFF-46DC-B122-C2F3C018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8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3B294D-57C2-4DA4-8DDB-DADAEA1F5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1FBB41-B92C-4BBF-AC89-C90E7ECEA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045E7-BCAF-48B4-A735-813F811D7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9FE3-CFBF-437F-823F-7A5E3D69EA8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64C5A-48EF-42B8-B4E6-721BDAC00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500B7-77ED-47AA-A744-D984CC4CE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8B6-9DFF-46DC-B122-C2F3C018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75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1BC1-0011-4FF3-A9F6-E9EE7286A014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5A12-46DB-4EB2-A5B3-6F888D1B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1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/>
            <a:fld id="{2EE8A0A5-E512-4B33-925F-DEABF68F807A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6349" y="6356350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Slide Number</a:t>
            </a:r>
          </a:p>
        </p:txBody>
      </p:sp>
    </p:spTree>
    <p:extLst>
      <p:ext uri="{BB962C8B-B14F-4D97-AF65-F5344CB8AC3E}">
        <p14:creationId xmlns:p14="http://schemas.microsoft.com/office/powerpoint/2010/main" val="3859826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71A9-BE18-40B0-B0F4-0470DE19EFC9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250" y="6356350"/>
            <a:ext cx="2743200" cy="365125"/>
          </a:xfrm>
        </p:spPr>
        <p:txBody>
          <a:bodyPr/>
          <a:lstStyle/>
          <a:p>
            <a:fld id="{1C615A12-46DB-4EB2-A5B3-6F888D1B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72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CCC7-3AFE-4BA2-BD93-5F61B26B561B}" type="datetime1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5A12-46DB-4EB2-A5B3-6F888D1B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46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7093-FEB2-43D0-8E51-AF709D7A8A65}" type="datetime1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5A12-46DB-4EB2-A5B3-6F888D1B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17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1BD9-93D1-4662-800F-1BB33B5CC629}" type="datetime1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5A12-46DB-4EB2-A5B3-6F888D1B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40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BF83-0516-48DA-97B4-293A649C267F}" type="datetime1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5A12-46DB-4EB2-A5B3-6F888D1B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12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8817-9CD5-4F03-BEB0-113C2321E1F7}" type="datetime1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5A12-46DB-4EB2-A5B3-6F888D1B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3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004E8-B892-410C-82FF-8BC82A96F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D1EFF-783B-4801-8774-3EE6CE842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98A09-F0BD-40E5-8957-735FBC574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9FE3-CFBF-437F-823F-7A5E3D69EA8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9EB17-9AE9-4909-B9E8-26A1E0523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0E675-CE2A-425B-9F04-28C61737F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8B6-9DFF-46DC-B122-C2F3C018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379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2B6D-03C5-4910-9C24-C3CE665A98AC}" type="datetime1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5A12-46DB-4EB2-A5B3-6F888D1B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81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156E-52A5-45BF-A9F9-41BA85E1FFCC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5A12-46DB-4EB2-A5B3-6F888D1B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8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B17A-DA3E-4E6B-94BA-6FA7EE7A9C96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5A12-46DB-4EB2-A5B3-6F888D1B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539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reative headli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FD0DC-3853-5040-A3D4-605F29FFE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136" y="558800"/>
            <a:ext cx="11252200" cy="505290"/>
          </a:xfrm>
        </p:spPr>
        <p:txBody>
          <a:bodyPr anchor="b"/>
          <a:lstStyle>
            <a:lvl1pPr>
              <a:lnSpc>
                <a:spcPct val="80000"/>
              </a:lnSpc>
              <a:defRPr sz="32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F7C0DFF2-D65B-2C49-93EB-7FBEAF7219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6296" y="1112803"/>
            <a:ext cx="11290104" cy="475488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1200"/>
            </a:lvl1pPr>
          </a:lstStyle>
          <a:p>
            <a:pPr marL="228600" lvl="0" indent="-228600">
              <a:lnSpc>
                <a:spcPct val="130000"/>
              </a:lnSpc>
            </a:pPr>
            <a:r>
              <a:rPr lang="en-US"/>
              <a:t>Edit Master text styles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0DCC56FA-3F47-4D4B-9A8C-7B2A24E90D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1495" y="48479"/>
            <a:ext cx="1218859" cy="6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06614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FC613-3498-4ECE-98E7-D66E7E0BE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F45D-CDBB-4EFA-8867-1A38AAD26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6A37E-2581-4B70-B18B-64DEE9FC6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9FE3-CFBF-437F-823F-7A5E3D69EA8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EA967-13DE-4FC5-8C2C-5649A3641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7135-01A7-4E83-824B-6F574E083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8B6-9DFF-46DC-B122-C2F3C018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6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24362-6473-45E2-B513-C9FF9E11C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56DC5-8321-4E2E-97A4-4F34A5831B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7EC73-FF5C-41A3-BE90-F9CD53DDA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252B-2A2B-4B79-927D-82AE8A355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9FE3-CFBF-437F-823F-7A5E3D69EA8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8E1B6-11C0-4E71-93B7-95255A22C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EC09FB-5E24-4C0C-921A-3F2D1E87C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8B6-9DFF-46DC-B122-C2F3C018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9528F-121A-47A3-98CD-A171FDB1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2297A-B49E-4E9F-9CDE-2F926F387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A07F3-0EA3-487F-AF8A-B42666FB7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64BF8A-220B-4059-870E-693938ED7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463367-731E-4275-BB3D-D38D41652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B91B8E-71E8-41AA-803A-64842434A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9FE3-CFBF-437F-823F-7A5E3D69EA8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32CC37-3B82-4EAE-A0DF-8B99A88FD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641173-F4D7-488C-AB01-1E8D89731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8B6-9DFF-46DC-B122-C2F3C018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3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877D2-6FD3-4154-8DFF-22A598C6B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81F2D2-9C9E-4F59-B274-CCEDFF40C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9FE3-CFBF-437F-823F-7A5E3D69EA8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C014BE-AC18-4405-BF0D-47AE329D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69B6DA-D9C0-40A3-8DF2-42A723356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8B6-9DFF-46DC-B122-C2F3C018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DCF55B-D9DA-4EEA-BE44-964901A53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9FE3-CFBF-437F-823F-7A5E3D69EA8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FDAC6-D069-453B-B9ED-8FF6E1996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95A9B-5BC8-4DB7-BD62-0B3836B1A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8B6-9DFF-46DC-B122-C2F3C018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4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EDAB-BC95-42FA-8827-5948E94EE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3FF55-FE3D-4840-A41F-A344DF072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2ECD1D-D1A9-4AF2-9FAB-49E86B34A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8DECF-7899-4FF6-8E7E-325E3D2C7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9FE3-CFBF-437F-823F-7A5E3D69EA8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63E96-91DD-4182-8438-3921D3817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38C9B-F5FA-443B-9693-E3375E440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8B6-9DFF-46DC-B122-C2F3C018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7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CCD2B-75E0-47D4-A5CD-F159EABE9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517C14-6498-4153-9ABA-B8714EB800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F46DE-C7BA-41D7-9F74-2B3EF0A4B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9421C0-39B4-4C2B-B725-E09561BE9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9FE3-CFBF-437F-823F-7A5E3D69EA8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258A1-1996-4098-B176-977E7D3CD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6CE42-5A78-42C2-AFAB-C7F45F5E1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8B6-9DFF-46DC-B122-C2F3C018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4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E4B1C-BDA1-4B02-BD6B-7E7FE269F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5F946-07D6-4582-AB1E-F511CB5AA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8210D-FD8F-48F2-BEDD-08F13EC167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B9FE3-CFBF-437F-823F-7A5E3D69EA8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D6749-7954-43D7-BADF-8A3D2756A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55949-AA29-43B1-B53D-80794FC7E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B38B6-9DFF-46DC-B122-C2F3C018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DEAA0-0074-4435-BD2C-656BA15B48DA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15A12-46DB-4EB2-A5B3-6F888D1B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1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688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cpro@osbm.nc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579" y="553874"/>
            <a:ext cx="4814841" cy="380850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805081"/>
            <a:ext cx="12192000" cy="2052919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885007"/>
            <a:ext cx="12192001" cy="817124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 sz="4400">
                <a:solidFill>
                  <a:schemeClr val="bg1"/>
                </a:solidFill>
                <a:latin typeface="Trebuchet MS"/>
              </a:rPr>
              <a:t>ARPA State Fiscal Recovery Funds</a:t>
            </a:r>
            <a:endParaRPr lang="en-US" sz="4400">
              <a:ea typeface="+mj-lt"/>
              <a:cs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53793"/>
            <a:ext cx="12192000" cy="9535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1">
                <a:solidFill>
                  <a:schemeClr val="bg1"/>
                </a:solidFill>
                <a:latin typeface="Trebuchet MS"/>
              </a:rPr>
              <a:t>State Agency Working Group</a:t>
            </a:r>
            <a:endParaRPr lang="en-US" i="1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Trebuchet MS" panose="020B0603020202020204" pitchFamily="34" charset="0"/>
              </a:rPr>
              <a:t>June 8, 2023</a:t>
            </a:r>
          </a:p>
        </p:txBody>
      </p:sp>
    </p:spTree>
    <p:extLst>
      <p:ext uri="{BB962C8B-B14F-4D97-AF65-F5344CB8AC3E}">
        <p14:creationId xmlns:p14="http://schemas.microsoft.com/office/powerpoint/2010/main" val="2902405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791" y="5769601"/>
            <a:ext cx="1209091" cy="9563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10837"/>
            <a:ext cx="12192000" cy="1201271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575" y="23557"/>
            <a:ext cx="11372850" cy="1325563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Trebuchet MS"/>
              </a:rPr>
              <a:t>Progress Meetings/Calls</a:t>
            </a:r>
            <a:endParaRPr lang="en-US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759DF-8DBE-434D-979D-B9833709F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800"/>
              <a:t>Update on the project activities, rate of spending, challenges, etc. </a:t>
            </a:r>
          </a:p>
          <a:p>
            <a:endParaRPr lang="en-US" sz="4800"/>
          </a:p>
          <a:p>
            <a:r>
              <a:rPr lang="en-US" sz="4800"/>
              <a:t>Confirm adherence to the scope of work, discuss any proposed changes</a:t>
            </a:r>
          </a:p>
          <a:p>
            <a:pPr marL="0" indent="0">
              <a:buNone/>
            </a:pPr>
            <a:endParaRPr lang="en-US" sz="4800"/>
          </a:p>
          <a:p>
            <a:r>
              <a:rPr lang="en-US" sz="4800"/>
              <a:t>Identify any technical assistance needs, answer questions</a:t>
            </a:r>
          </a:p>
          <a:p>
            <a:pPr marL="0" indent="0">
              <a:buNone/>
            </a:pPr>
            <a:endParaRPr lang="en-US" sz="4800"/>
          </a:p>
          <a:p>
            <a:pPr marL="0" indent="0">
              <a:buNone/>
            </a:pPr>
            <a:endParaRPr lang="en-US" sz="4800"/>
          </a:p>
          <a:p>
            <a:endParaRPr lang="en-US" sz="240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F7B5FBD-1B03-47EA-90BA-AF2F834D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463F-130C-4CB8-8770-C1170463C4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39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791" y="5769601"/>
            <a:ext cx="1209091" cy="9563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10837"/>
            <a:ext cx="12192000" cy="1201271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575" y="23557"/>
            <a:ext cx="11372850" cy="1325563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Trebuchet MS"/>
              </a:rPr>
              <a:t>Written Progress/Financial Reports</a:t>
            </a:r>
            <a:endParaRPr lang="en-US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759DF-8DBE-434D-979D-B9833709F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/>
              <a:t>Determine a schedule for receiving written progress reports and financial reports</a:t>
            </a:r>
          </a:p>
          <a:p>
            <a:endParaRPr lang="en-US" sz="4800"/>
          </a:p>
          <a:p>
            <a:r>
              <a:rPr lang="en-US" sz="4800"/>
              <a:t>Clearly identify documentation required for funds disbursement/reimbursement.  </a:t>
            </a:r>
          </a:p>
          <a:p>
            <a:pPr marL="0" indent="0">
              <a:buNone/>
            </a:pPr>
            <a:endParaRPr lang="en-US" sz="4800"/>
          </a:p>
          <a:p>
            <a:endParaRPr lang="en-US" sz="4800"/>
          </a:p>
          <a:p>
            <a:pPr marL="0" indent="0">
              <a:buNone/>
            </a:pPr>
            <a:endParaRPr lang="en-US" sz="4800"/>
          </a:p>
          <a:p>
            <a:pPr marL="0" indent="0">
              <a:buNone/>
            </a:pPr>
            <a:endParaRPr lang="en-US" sz="4800"/>
          </a:p>
          <a:p>
            <a:endParaRPr lang="en-US" sz="240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F7B5FBD-1B03-47EA-90BA-AF2F834D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463F-130C-4CB8-8770-C1170463C4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62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791" y="5769601"/>
            <a:ext cx="1209091" cy="9563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10837"/>
            <a:ext cx="12192000" cy="1201271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575" y="32793"/>
            <a:ext cx="11372850" cy="1325563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Trebuchet MS"/>
              </a:rPr>
              <a:t>Monitoring Plan</a:t>
            </a:r>
            <a:endParaRPr lang="en-US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759DF-8DBE-434D-979D-B9833709F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sz="4800"/>
              <a:t>Details of Monitoring Activities</a:t>
            </a:r>
          </a:p>
          <a:p>
            <a:pPr lvl="1"/>
            <a:r>
              <a:rPr lang="en-US" sz="4400"/>
              <a:t>Regular progress meetings or calls</a:t>
            </a:r>
            <a:endParaRPr lang="en-US" sz="4400">
              <a:cs typeface="Calibri"/>
            </a:endParaRPr>
          </a:p>
          <a:p>
            <a:pPr lvl="1"/>
            <a:r>
              <a:rPr lang="en-US" sz="4400"/>
              <a:t>Regular written financial and performance reports</a:t>
            </a:r>
            <a:endParaRPr lang="en-US" sz="4400">
              <a:cs typeface="Calibri"/>
            </a:endParaRPr>
          </a:p>
          <a:p>
            <a:pPr lvl="1"/>
            <a:r>
              <a:rPr lang="en-US" sz="4400"/>
              <a:t>Annual Reviews </a:t>
            </a:r>
          </a:p>
          <a:p>
            <a:pPr lvl="2"/>
            <a:r>
              <a:rPr lang="en-US" sz="4000"/>
              <a:t>Desk/Virtual reviews</a:t>
            </a:r>
            <a:endParaRPr lang="en-US" sz="4000">
              <a:cs typeface="Calibri"/>
            </a:endParaRPr>
          </a:p>
          <a:p>
            <a:pPr lvl="2"/>
            <a:r>
              <a:rPr lang="en-US" sz="4000"/>
              <a:t>On-site reviews</a:t>
            </a:r>
            <a:endParaRPr lang="en-US" sz="4000">
              <a:cs typeface="Calibri"/>
            </a:endParaRPr>
          </a:p>
          <a:p>
            <a:pPr marL="457200" lvl="1" indent="0">
              <a:buNone/>
            </a:pPr>
            <a:endParaRPr lang="en-US" sz="4400"/>
          </a:p>
          <a:p>
            <a:r>
              <a:rPr lang="en-US" sz="4800"/>
              <a:t>Technical Assistance Plan</a:t>
            </a:r>
            <a:endParaRPr lang="en-US" sz="4800">
              <a:cs typeface="Calibri"/>
            </a:endParaRPr>
          </a:p>
          <a:p>
            <a:pPr marL="0" indent="0">
              <a:buNone/>
            </a:pPr>
            <a:endParaRPr lang="en-US" sz="4800"/>
          </a:p>
          <a:p>
            <a:r>
              <a:rPr lang="en-US" sz="4800"/>
              <a:t>Non-Compliance Procedures to include developing and monitoring corrective action plans</a:t>
            </a:r>
          </a:p>
          <a:p>
            <a:pPr marL="0" indent="0">
              <a:buNone/>
            </a:pPr>
            <a:endParaRPr lang="en-US" sz="4800"/>
          </a:p>
          <a:p>
            <a:endParaRPr lang="en-US" sz="240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F7B5FBD-1B03-47EA-90BA-AF2F834D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463F-130C-4CB8-8770-C1170463C40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5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791" y="5769601"/>
            <a:ext cx="1209091" cy="9563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01271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/>
              <a:t>Available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759DF-8DBE-434D-979D-B9833709F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4363"/>
            <a:ext cx="10515600" cy="48860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/>
              <a:t>Subrecipient Monitoring Handbook</a:t>
            </a:r>
          </a:p>
          <a:p>
            <a:pPr marL="0" indent="0" algn="ctr">
              <a:buNone/>
            </a:pPr>
            <a:r>
              <a:rPr lang="en-US" sz="2400" i="1"/>
              <a:t>(available on the NCPRO website)</a:t>
            </a:r>
          </a:p>
          <a:p>
            <a:pPr marL="0" indent="0" algn="ctr">
              <a:buNone/>
            </a:pPr>
            <a:endParaRPr lang="en-US" sz="2400" i="1"/>
          </a:p>
          <a:p>
            <a:pPr marL="0" indent="0" algn="ctr">
              <a:buNone/>
            </a:pPr>
            <a:r>
              <a:rPr lang="en-US" sz="4000"/>
              <a:t>Management Concepts Training Manual </a:t>
            </a:r>
          </a:p>
          <a:p>
            <a:pPr marL="0" indent="0" algn="ctr">
              <a:buNone/>
            </a:pPr>
            <a:endParaRPr lang="en-US" sz="4000"/>
          </a:p>
          <a:p>
            <a:pPr marL="0" indent="0" algn="ctr">
              <a:buNone/>
            </a:pPr>
            <a:r>
              <a:rPr lang="en-US" sz="4000"/>
              <a:t>Your NCPRO Grants Manager</a:t>
            </a:r>
          </a:p>
          <a:p>
            <a:pPr marL="0" indent="0" algn="ctr">
              <a:buNone/>
            </a:pPr>
            <a:endParaRPr lang="en-US" sz="5400"/>
          </a:p>
          <a:p>
            <a:pPr marL="0" indent="0" algn="ctr">
              <a:buNone/>
            </a:pPr>
            <a:endParaRPr lang="en-US" sz="5400"/>
          </a:p>
          <a:p>
            <a:pPr marL="0" indent="0" algn="ctr">
              <a:buNone/>
            </a:pPr>
            <a:endParaRPr lang="en-US" sz="5400"/>
          </a:p>
          <a:p>
            <a:pPr marL="0" indent="0" algn="ctr">
              <a:buNone/>
            </a:pPr>
            <a:endParaRPr lang="en-US" sz="5400"/>
          </a:p>
          <a:p>
            <a:pPr marL="0" indent="0" algn="ctr">
              <a:buNone/>
            </a:pPr>
            <a:endParaRPr lang="en-US" sz="5400"/>
          </a:p>
          <a:p>
            <a:pPr marL="0" indent="0" algn="ctr">
              <a:buNone/>
            </a:pPr>
            <a:endParaRPr lang="en-US" sz="5400"/>
          </a:p>
          <a:p>
            <a:pPr marL="0" indent="0">
              <a:buNone/>
            </a:pPr>
            <a:endParaRPr lang="en-US"/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F7B5FBD-1B03-47EA-90BA-AF2F834D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463F-130C-4CB8-8770-C1170463C4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42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163" y="1741251"/>
            <a:ext cx="10219454" cy="484901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>
              <a:cs typeface="Calibri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>
              <a:ea typeface="+mn-lt"/>
              <a:cs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  <a:p>
            <a:pPr marL="0" indent="0">
              <a:buNone/>
            </a:pPr>
            <a:endParaRPr lang="en-US"/>
          </a:p>
          <a:p>
            <a:pPr lvl="1">
              <a:buFont typeface="Wingdings" panose="05000000000000000000" pitchFamily="2" charset="2"/>
              <a:buChar char="§"/>
            </a:pPr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pPr marL="0" indent="0">
              <a:buNone/>
            </a:pPr>
            <a:endParaRPr lang="en-US">
              <a:latin typeface="Trebuchet MS" panose="020B0603020202020204" pitchFamily="34" charset="0"/>
              <a:cs typeface="Calibri" panose="020F050202020403020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791" y="5769601"/>
            <a:ext cx="1209091" cy="9563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01271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4430"/>
            <a:ext cx="11434482" cy="13255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bg1"/>
                </a:solidFill>
                <a:latin typeface="Trebuchet MS" panose="020B0603020202020204" pitchFamily="34" charset="0"/>
              </a:rPr>
              <a:t>Questions?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4EBC8D8A-1FC1-47F6-B73B-96FC80103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193E-9C91-4AD9-9696-B231EC4B8042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0ADFC8-F766-4CEB-A996-666ACF2E8D1D}"/>
              </a:ext>
            </a:extLst>
          </p:cNvPr>
          <p:cNvSpPr txBox="1"/>
          <p:nvPr/>
        </p:nvSpPr>
        <p:spPr>
          <a:xfrm>
            <a:off x="2892953" y="2503677"/>
            <a:ext cx="67153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Contact NCPRO at </a:t>
            </a:r>
            <a:r>
              <a:rPr lang="en-US" sz="2800">
                <a:hlinkClick r:id="rId4"/>
              </a:rPr>
              <a:t>ncpro@osbm.nc.gov</a:t>
            </a:r>
            <a:endParaRPr lang="en-US" sz="2800"/>
          </a:p>
          <a:p>
            <a:pPr algn="ctr"/>
            <a:endParaRPr lang="en-US" sz="2800"/>
          </a:p>
          <a:p>
            <a:pPr algn="ctr"/>
            <a:r>
              <a:rPr lang="en-US" sz="2800"/>
              <a:t>Visit us at https://ncpro.nc.gov/</a:t>
            </a:r>
          </a:p>
        </p:txBody>
      </p:sp>
    </p:spTree>
    <p:extLst>
      <p:ext uri="{BB962C8B-B14F-4D97-AF65-F5344CB8AC3E}">
        <p14:creationId xmlns:p14="http://schemas.microsoft.com/office/powerpoint/2010/main" val="243773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791" y="5769601"/>
            <a:ext cx="1209091" cy="9563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01271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4430"/>
            <a:ext cx="10515600" cy="132556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latin typeface="Trebuchet MS"/>
              </a:rPr>
              <a:t>Agenda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61A7C8-9227-477A-BDFD-79E0FB31B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9247"/>
            <a:ext cx="10515600" cy="26395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>
                <a:latin typeface="Trebuchet MS"/>
                <a:cs typeface="Calibri"/>
              </a:rPr>
              <a:t>Performance Reporting Update</a:t>
            </a:r>
          </a:p>
          <a:p>
            <a:pPr marL="514350" indent="-514350">
              <a:buAutoNum type="arabicPeriod"/>
            </a:pPr>
            <a:r>
              <a:rPr lang="en-US">
                <a:latin typeface="Trebuchet MS"/>
                <a:cs typeface="Calibri"/>
              </a:rPr>
              <a:t>Subrecipient Monitoring Reminders</a:t>
            </a:r>
          </a:p>
          <a:p>
            <a:pPr marL="514350" indent="-514350">
              <a:buAutoNum type="arabicPeriod"/>
            </a:pPr>
            <a:r>
              <a:rPr lang="en-US">
                <a:latin typeface="Trebuchet MS"/>
                <a:cs typeface="Calibri"/>
              </a:rPr>
              <a:t>Office Hours (remaining time)</a:t>
            </a:r>
            <a:endParaRPr lang="en-US"/>
          </a:p>
          <a:p>
            <a:pPr marL="457200" lvl="1" indent="0">
              <a:buNone/>
            </a:pPr>
            <a:endParaRPr lang="en-US">
              <a:latin typeface="Trebuchet MS" panose="020B060302020202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551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626"/>
          <a:stretch/>
        </p:blipFill>
        <p:spPr>
          <a:xfrm rot="455820">
            <a:off x="-1096932" y="-179747"/>
            <a:ext cx="14403663" cy="665071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8" y="4081977"/>
            <a:ext cx="12192000" cy="2052919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98" y="4400674"/>
            <a:ext cx="12192001" cy="817124"/>
          </a:xfrm>
        </p:spPr>
        <p:txBody>
          <a:bodyPr>
            <a:normAutofit fontScale="90000"/>
          </a:bodyPr>
          <a:lstStyle/>
          <a:p>
            <a:r>
              <a:rPr lang="en-US" sz="5400" b="1">
                <a:solidFill>
                  <a:schemeClr val="bg1"/>
                </a:solidFill>
                <a:latin typeface="Trebuchet MS"/>
              </a:rPr>
              <a:t>Performance Reporting Update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8915" y="5307996"/>
            <a:ext cx="12192000" cy="9535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1">
                <a:solidFill>
                  <a:schemeClr val="bg1"/>
                </a:solidFill>
                <a:latin typeface="Trebuchet MS"/>
              </a:rPr>
              <a:t>Andy MacCracken</a:t>
            </a:r>
          </a:p>
        </p:txBody>
      </p:sp>
    </p:spTree>
    <p:extLst>
      <p:ext uri="{BB962C8B-B14F-4D97-AF65-F5344CB8AC3E}">
        <p14:creationId xmlns:p14="http://schemas.microsoft.com/office/powerpoint/2010/main" val="4156905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791" y="5769601"/>
            <a:ext cx="1209091" cy="9563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01271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4430"/>
            <a:ext cx="10515600" cy="132556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latin typeface="Trebuchet MS"/>
              </a:rPr>
              <a:t>KPI Submissions Update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61A7C8-9227-477A-BDFD-79E0FB31B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9247"/>
            <a:ext cx="10515600" cy="26395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latin typeface="Trebuchet MS"/>
              <a:cs typeface="Calibri"/>
            </a:endParaRPr>
          </a:p>
          <a:p>
            <a:pPr marL="457200" lvl="1" indent="0">
              <a:buNone/>
            </a:pPr>
            <a:endParaRPr lang="en-US">
              <a:latin typeface="Trebuchet MS" panose="020B0603020202020204" pitchFamily="34" charset="0"/>
              <a:cs typeface="Calibri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4532FC3-6CBE-99F2-81CE-67E94DCFC3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381171"/>
              </p:ext>
            </p:extLst>
          </p:nvPr>
        </p:nvGraphicFramePr>
        <p:xfrm>
          <a:off x="5318603" y="1422830"/>
          <a:ext cx="6629400" cy="4568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0031F46-F523-C364-66A7-2FA386573D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2974883"/>
              </p:ext>
            </p:extLst>
          </p:nvPr>
        </p:nvGraphicFramePr>
        <p:xfrm>
          <a:off x="129740" y="1369550"/>
          <a:ext cx="6987761" cy="4674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16035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791" y="5769601"/>
            <a:ext cx="1209091" cy="9563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01271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4430"/>
            <a:ext cx="10515600" cy="132556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latin typeface="Trebuchet MS"/>
              </a:rPr>
              <a:t>Performance Reporting Next Steps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61A7C8-9227-477A-BDFD-79E0FB31B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9247"/>
            <a:ext cx="10515600" cy="26395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latin typeface="Trebuchet MS"/>
              <a:cs typeface="Calibri"/>
            </a:endParaRPr>
          </a:p>
          <a:p>
            <a:pPr marL="457200" lvl="1" indent="0">
              <a:buNone/>
            </a:pPr>
            <a:endParaRPr lang="en-US">
              <a:latin typeface="Trebuchet MS" panose="020B0603020202020204" pitchFamily="34" charset="0"/>
              <a:cs typeface="Calibri"/>
            </a:endParaRPr>
          </a:p>
        </p:txBody>
      </p:sp>
      <p:pic>
        <p:nvPicPr>
          <p:cNvPr id="13" name="Graphic 12" descr="Statistics with solid fill">
            <a:extLst>
              <a:ext uri="{FF2B5EF4-FFF2-40B4-BE49-F238E27FC236}">
                <a16:creationId xmlns:a16="http://schemas.microsoft.com/office/drawing/2014/main" id="{BC97C468-EDBE-0CF6-F7F2-7D4FCBE4F5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03193" y="4748752"/>
            <a:ext cx="914400" cy="914400"/>
          </a:xfrm>
          <a:prstGeom prst="rect">
            <a:avLst/>
          </a:prstGeom>
        </p:spPr>
      </p:pic>
      <p:pic>
        <p:nvPicPr>
          <p:cNvPr id="15" name="Graphic 14" descr="Clipboard Checked with solid fill">
            <a:extLst>
              <a:ext uri="{FF2B5EF4-FFF2-40B4-BE49-F238E27FC236}">
                <a16:creationId xmlns:a16="http://schemas.microsoft.com/office/drawing/2014/main" id="{8A129C24-5BAA-625C-A33A-8BE6A8CF5E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03193" y="3323606"/>
            <a:ext cx="914400" cy="914400"/>
          </a:xfrm>
          <a:prstGeom prst="rect">
            <a:avLst/>
          </a:prstGeom>
        </p:spPr>
      </p:pic>
      <p:pic>
        <p:nvPicPr>
          <p:cNvPr id="17" name="Graphic 16" descr="Quill with solid fill">
            <a:extLst>
              <a:ext uri="{FF2B5EF4-FFF2-40B4-BE49-F238E27FC236}">
                <a16:creationId xmlns:a16="http://schemas.microsoft.com/office/drawing/2014/main" id="{397547E6-E4B8-6FDB-9F7A-E0A13436DE1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16924" y="1821879"/>
            <a:ext cx="914400" cy="9144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9B135C2-6867-0054-5678-378349752233}"/>
              </a:ext>
            </a:extLst>
          </p:cNvPr>
          <p:cNvSpPr txBox="1"/>
          <p:nvPr/>
        </p:nvSpPr>
        <p:spPr>
          <a:xfrm>
            <a:off x="2710048" y="1840978"/>
            <a:ext cx="41313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rebuchet MS" panose="020B0603020202020204" pitchFamily="34" charset="0"/>
              </a:rPr>
              <a:t>Agencies develop and submit KPIs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454BB4-DC44-BC62-6BDE-B90F10AA92B2}"/>
              </a:ext>
            </a:extLst>
          </p:cNvPr>
          <p:cNvSpPr txBox="1"/>
          <p:nvPr/>
        </p:nvSpPr>
        <p:spPr>
          <a:xfrm>
            <a:off x="2710048" y="3271773"/>
            <a:ext cx="5893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rebuchet MS" panose="020B0603020202020204" pitchFamily="34" charset="0"/>
              </a:rPr>
              <a:t>NCPRO reviews submissions; follows up as needed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46F5E7-9D5F-CAB4-31B0-5D14F6DBFC66}"/>
              </a:ext>
            </a:extLst>
          </p:cNvPr>
          <p:cNvSpPr txBox="1"/>
          <p:nvPr/>
        </p:nvSpPr>
        <p:spPr>
          <a:xfrm>
            <a:off x="2710048" y="4642637"/>
            <a:ext cx="52784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rebuchet MS" panose="020B0603020202020204" pitchFamily="34" charset="0"/>
              </a:rPr>
              <a:t>Agencies submit performance data for above KPIs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6A02159-E446-C949-D6F4-88944BA2E77B}"/>
              </a:ext>
            </a:extLst>
          </p:cNvPr>
          <p:cNvGrpSpPr/>
          <p:nvPr/>
        </p:nvGrpSpPr>
        <p:grpSpPr>
          <a:xfrm>
            <a:off x="6841375" y="1525976"/>
            <a:ext cx="3300152" cy="1504604"/>
            <a:chOff x="6841375" y="1525976"/>
            <a:chExt cx="3300152" cy="1504604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81BE0F5-1A53-7B8D-C249-0389954CC0C7}"/>
                </a:ext>
              </a:extLst>
            </p:cNvPr>
            <p:cNvGrpSpPr/>
            <p:nvPr/>
          </p:nvGrpSpPr>
          <p:grpSpPr>
            <a:xfrm>
              <a:off x="6841375" y="1525976"/>
              <a:ext cx="3300152" cy="1504604"/>
              <a:chOff x="6708371" y="1526777"/>
              <a:chExt cx="3300152" cy="1504604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F899EE95-20BC-DC4F-154B-53FBC07409AE}"/>
                  </a:ext>
                </a:extLst>
              </p:cNvPr>
              <p:cNvSpPr/>
              <p:nvPr/>
            </p:nvSpPr>
            <p:spPr>
              <a:xfrm>
                <a:off x="8503919" y="1526777"/>
                <a:ext cx="1504604" cy="1504604"/>
              </a:xfrm>
              <a:prstGeom prst="ellipse">
                <a:avLst/>
              </a:prstGeom>
              <a:noFill/>
              <a:ln w="508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49710B1D-0B78-AD7B-E76E-55706C05BA5A}"/>
                  </a:ext>
                </a:extLst>
              </p:cNvPr>
              <p:cNvCxnSpPr>
                <a:stCxn id="22" idx="2"/>
              </p:cNvCxnSpPr>
              <p:nvPr/>
            </p:nvCxnSpPr>
            <p:spPr>
              <a:xfrm flipH="1" flipV="1">
                <a:off x="6708371" y="2250924"/>
                <a:ext cx="1795548" cy="28155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39C147D-4776-0D22-F121-C4FEE1B10443}"/>
                </a:ext>
              </a:extLst>
            </p:cNvPr>
            <p:cNvSpPr txBox="1"/>
            <p:nvPr/>
          </p:nvSpPr>
          <p:spPr>
            <a:xfrm>
              <a:off x="8801099" y="1724768"/>
              <a:ext cx="12760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/>
                <a:t>72%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4FB1915-FE04-0DB9-562C-018DF26BEE51}"/>
                </a:ext>
              </a:extLst>
            </p:cNvPr>
            <p:cNvSpPr txBox="1"/>
            <p:nvPr/>
          </p:nvSpPr>
          <p:spPr>
            <a:xfrm>
              <a:off x="8769234" y="2218553"/>
              <a:ext cx="12760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/>
                <a:t>of process complete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22E896F-8C22-4E73-04B2-2D5EDFA3E95D}"/>
              </a:ext>
            </a:extLst>
          </p:cNvPr>
          <p:cNvGrpSpPr/>
          <p:nvPr/>
        </p:nvGrpSpPr>
        <p:grpSpPr>
          <a:xfrm>
            <a:off x="7830589" y="2955910"/>
            <a:ext cx="3458094" cy="1504604"/>
            <a:chOff x="6683433" y="1525976"/>
            <a:chExt cx="3458094" cy="1504604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5B7CCBD3-A340-2050-7FB4-3DB94C3FD00A}"/>
                </a:ext>
              </a:extLst>
            </p:cNvPr>
            <p:cNvGrpSpPr/>
            <p:nvPr/>
          </p:nvGrpSpPr>
          <p:grpSpPr>
            <a:xfrm>
              <a:off x="6683433" y="1525976"/>
              <a:ext cx="3458094" cy="1504604"/>
              <a:chOff x="6550429" y="1526777"/>
              <a:chExt cx="3458094" cy="1504604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97DBA178-2D5E-A9AC-0E58-36E655BCC77A}"/>
                  </a:ext>
                </a:extLst>
              </p:cNvPr>
              <p:cNvSpPr/>
              <p:nvPr/>
            </p:nvSpPr>
            <p:spPr>
              <a:xfrm>
                <a:off x="8503919" y="1526777"/>
                <a:ext cx="1504604" cy="1504604"/>
              </a:xfrm>
              <a:prstGeom prst="ellipse">
                <a:avLst/>
              </a:prstGeom>
              <a:noFill/>
              <a:ln w="508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B96D6A5-E992-EA1C-63C0-3A9A08F2B279}"/>
                  </a:ext>
                </a:extLst>
              </p:cNvPr>
              <p:cNvCxnSpPr>
                <a:cxnSpLocks/>
                <a:stCxn id="33" idx="2"/>
              </p:cNvCxnSpPr>
              <p:nvPr/>
            </p:nvCxnSpPr>
            <p:spPr>
              <a:xfrm flipH="1" flipV="1">
                <a:off x="6550429" y="2251725"/>
                <a:ext cx="1953490" cy="27354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E3F37FD-D221-B64E-A4F2-6C325225D992}"/>
                </a:ext>
              </a:extLst>
            </p:cNvPr>
            <p:cNvSpPr txBox="1"/>
            <p:nvPr/>
          </p:nvSpPr>
          <p:spPr>
            <a:xfrm>
              <a:off x="8754043" y="1753228"/>
              <a:ext cx="12760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/>
                <a:t>26%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41C6672-E0C1-452D-C7A3-C6AE76356129}"/>
                </a:ext>
              </a:extLst>
            </p:cNvPr>
            <p:cNvSpPr txBox="1"/>
            <p:nvPr/>
          </p:nvSpPr>
          <p:spPr>
            <a:xfrm>
              <a:off x="8754043" y="2223297"/>
              <a:ext cx="12760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/>
                <a:t>of process complete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FD8DEE9-166C-5B16-0FE5-585921536045}"/>
              </a:ext>
            </a:extLst>
          </p:cNvPr>
          <p:cNvGrpSpPr/>
          <p:nvPr/>
        </p:nvGrpSpPr>
        <p:grpSpPr>
          <a:xfrm>
            <a:off x="7830589" y="4394296"/>
            <a:ext cx="2344536" cy="1504604"/>
            <a:chOff x="7856912" y="1525976"/>
            <a:chExt cx="2344536" cy="1504604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45A0332A-B7C0-F4A3-4D65-681C90956792}"/>
                </a:ext>
              </a:extLst>
            </p:cNvPr>
            <p:cNvGrpSpPr/>
            <p:nvPr/>
          </p:nvGrpSpPr>
          <p:grpSpPr>
            <a:xfrm>
              <a:off x="7856912" y="1525976"/>
              <a:ext cx="2284615" cy="1504604"/>
              <a:chOff x="7723908" y="1526777"/>
              <a:chExt cx="2284615" cy="1504604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0CE55AFE-EF24-E2DC-1AA5-063013B41371}"/>
                  </a:ext>
                </a:extLst>
              </p:cNvPr>
              <p:cNvSpPr/>
              <p:nvPr/>
            </p:nvSpPr>
            <p:spPr>
              <a:xfrm>
                <a:off x="8503919" y="1526777"/>
                <a:ext cx="1504604" cy="1504604"/>
              </a:xfrm>
              <a:prstGeom prst="ellipse">
                <a:avLst/>
              </a:prstGeom>
              <a:noFill/>
              <a:ln w="508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E2CE184-587A-C2F0-C42D-020DCD2396E5}"/>
                  </a:ext>
                </a:extLst>
              </p:cNvPr>
              <p:cNvCxnSpPr>
                <a:cxnSpLocks/>
                <a:stCxn id="40" idx="2"/>
              </p:cNvCxnSpPr>
              <p:nvPr/>
            </p:nvCxnSpPr>
            <p:spPr>
              <a:xfrm flipH="1" flipV="1">
                <a:off x="7723908" y="2269274"/>
                <a:ext cx="780011" cy="9805"/>
              </a:xfrm>
              <a:prstGeom prst="line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CAB6232-91AD-6BF2-0B5F-89B5F894912F}"/>
                </a:ext>
              </a:extLst>
            </p:cNvPr>
            <p:cNvSpPr txBox="1"/>
            <p:nvPr/>
          </p:nvSpPr>
          <p:spPr>
            <a:xfrm>
              <a:off x="8577003" y="1874671"/>
              <a:ext cx="16244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/>
                <a:t>Coming soon. </a:t>
              </a:r>
            </a:p>
            <a:p>
              <a:pPr algn="ctr"/>
              <a:r>
                <a:rPr lang="en-US" sz="1400" b="1"/>
                <a:t>Start preparing for July submissions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9595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626"/>
          <a:stretch/>
        </p:blipFill>
        <p:spPr>
          <a:xfrm rot="455820">
            <a:off x="-1096932" y="-179747"/>
            <a:ext cx="14403663" cy="665071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8" y="4081977"/>
            <a:ext cx="12192000" cy="2052919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98" y="4400674"/>
            <a:ext cx="12192001" cy="817124"/>
          </a:xfrm>
        </p:spPr>
        <p:txBody>
          <a:bodyPr>
            <a:normAutofit fontScale="90000"/>
          </a:bodyPr>
          <a:lstStyle/>
          <a:p>
            <a:r>
              <a:rPr lang="en-US" sz="5400" b="1">
                <a:solidFill>
                  <a:schemeClr val="bg1"/>
                </a:solidFill>
                <a:latin typeface="Trebuchet MS"/>
              </a:rPr>
              <a:t>Subrecipient Monitoring Reminders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8915" y="5307996"/>
            <a:ext cx="12192000" cy="9535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1">
                <a:solidFill>
                  <a:schemeClr val="bg1"/>
                </a:solidFill>
                <a:latin typeface="Trebuchet MS"/>
              </a:rPr>
              <a:t>Tara Fikes</a:t>
            </a:r>
          </a:p>
        </p:txBody>
      </p:sp>
    </p:spTree>
    <p:extLst>
      <p:ext uri="{BB962C8B-B14F-4D97-AF65-F5344CB8AC3E}">
        <p14:creationId xmlns:p14="http://schemas.microsoft.com/office/powerpoint/2010/main" val="1719345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791" y="5769601"/>
            <a:ext cx="1209091" cy="9563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55418"/>
            <a:ext cx="12192000" cy="1201271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575" y="32793"/>
            <a:ext cx="11372850" cy="1325563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Trebuchet MS"/>
              </a:rPr>
              <a:t>Foundation</a:t>
            </a:r>
            <a:endParaRPr lang="en-US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759DF-8DBE-434D-979D-B9833709F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4800"/>
              <a:t>Written Subrecipient Agreement</a:t>
            </a:r>
          </a:p>
          <a:p>
            <a:pPr marL="0" indent="0" algn="ctr">
              <a:buNone/>
            </a:pPr>
            <a:endParaRPr lang="en-US" sz="4800"/>
          </a:p>
          <a:p>
            <a:pPr marL="0" indent="0" algn="ctr">
              <a:buNone/>
            </a:pPr>
            <a:r>
              <a:rPr lang="en-US" sz="4800"/>
              <a:t>Risk Assessment</a:t>
            </a:r>
          </a:p>
          <a:p>
            <a:pPr marL="0" indent="0" algn="ctr">
              <a:buNone/>
            </a:pPr>
            <a:endParaRPr lang="en-US" sz="4800"/>
          </a:p>
          <a:p>
            <a:pPr marL="0" indent="0" algn="ctr">
              <a:buNone/>
            </a:pPr>
            <a:r>
              <a:rPr lang="en-US" sz="4800"/>
              <a:t>Written Monitoring Plan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F7B5FBD-1B03-47EA-90BA-AF2F834D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463F-130C-4CB8-8770-C1170463C4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13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791" y="5769601"/>
            <a:ext cx="1209091" cy="9563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10837"/>
            <a:ext cx="12192000" cy="1201271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575" y="32793"/>
            <a:ext cx="11372850" cy="1325563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Trebuchet MS"/>
              </a:rPr>
              <a:t>Monitoring Plan</a:t>
            </a:r>
            <a:endParaRPr lang="en-US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759DF-8DBE-434D-979D-B9833709F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sz="4800"/>
              <a:t>Details of Monitoring Activities</a:t>
            </a:r>
          </a:p>
          <a:p>
            <a:pPr lvl="1"/>
            <a:r>
              <a:rPr lang="en-US" sz="4400"/>
              <a:t>Regular progress meetings or calls</a:t>
            </a:r>
            <a:endParaRPr lang="en-US" sz="4400">
              <a:cs typeface="Calibri"/>
            </a:endParaRPr>
          </a:p>
          <a:p>
            <a:pPr lvl="1"/>
            <a:r>
              <a:rPr lang="en-US" sz="4400"/>
              <a:t>Regular written financial and performance reports</a:t>
            </a:r>
            <a:endParaRPr lang="en-US" sz="4400">
              <a:cs typeface="Calibri"/>
            </a:endParaRPr>
          </a:p>
          <a:p>
            <a:pPr lvl="1"/>
            <a:r>
              <a:rPr lang="en-US" sz="4400"/>
              <a:t>Annual Reviews </a:t>
            </a:r>
          </a:p>
          <a:p>
            <a:pPr lvl="2"/>
            <a:r>
              <a:rPr lang="en-US" sz="4000"/>
              <a:t>Desk/Virtual reviews</a:t>
            </a:r>
            <a:endParaRPr lang="en-US" sz="4000">
              <a:cs typeface="Calibri"/>
            </a:endParaRPr>
          </a:p>
          <a:p>
            <a:pPr lvl="2"/>
            <a:r>
              <a:rPr lang="en-US" sz="4000"/>
              <a:t>On-site reviews</a:t>
            </a:r>
            <a:endParaRPr lang="en-US" sz="4000">
              <a:cs typeface="Calibri"/>
            </a:endParaRPr>
          </a:p>
          <a:p>
            <a:pPr marL="457200" lvl="1" indent="0">
              <a:buNone/>
            </a:pPr>
            <a:endParaRPr lang="en-US" sz="4400"/>
          </a:p>
          <a:p>
            <a:r>
              <a:rPr lang="en-US" sz="4800"/>
              <a:t>Technical Assistance Plan</a:t>
            </a:r>
            <a:endParaRPr lang="en-US" sz="4800">
              <a:cs typeface="Calibri"/>
            </a:endParaRPr>
          </a:p>
          <a:p>
            <a:pPr marL="0" indent="0">
              <a:buNone/>
            </a:pPr>
            <a:endParaRPr lang="en-US" sz="4800"/>
          </a:p>
          <a:p>
            <a:r>
              <a:rPr lang="en-US" sz="4800"/>
              <a:t>Non-Compliance Procedures to include developing and monitoring corrective action plans</a:t>
            </a:r>
          </a:p>
          <a:p>
            <a:pPr marL="0" indent="0">
              <a:buNone/>
            </a:pPr>
            <a:endParaRPr lang="en-US" sz="4800"/>
          </a:p>
          <a:p>
            <a:endParaRPr lang="en-US" sz="240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F7B5FBD-1B03-47EA-90BA-AF2F834D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463F-130C-4CB8-8770-C1170463C4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12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791" y="5769601"/>
            <a:ext cx="1209091" cy="9563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01271"/>
          </a:xfrm>
          <a:prstGeom prst="rect">
            <a:avLst/>
          </a:prstGeom>
          <a:solidFill>
            <a:srgbClr val="086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575" y="32793"/>
            <a:ext cx="11372850" cy="1325563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Trebuchet MS"/>
              </a:rPr>
              <a:t>Important Monitoring Note</a:t>
            </a:r>
            <a:endParaRPr lang="en-US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759DF-8DBE-434D-979D-B9833709F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36" y="152459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/>
          </a:p>
          <a:p>
            <a:pPr marL="0" indent="0" algn="ctr">
              <a:buNone/>
            </a:pPr>
            <a:r>
              <a:rPr lang="en-US" sz="5400"/>
              <a:t>Maintaining written documentation of monitoring activities is critical to the successful implementation of a monitoring plan. 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F7B5FBD-1B03-47EA-90BA-AF2F834D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463F-130C-4CB8-8770-C1170463C4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63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4BF454F91CA94CADE21C62CBD839D4" ma:contentTypeVersion="19" ma:contentTypeDescription="Create a new document." ma:contentTypeScope="" ma:versionID="af1ac16fb9fa06392f36088e8441265a">
  <xsd:schema xmlns:xsd="http://www.w3.org/2001/XMLSchema" xmlns:xs="http://www.w3.org/2001/XMLSchema" xmlns:p="http://schemas.microsoft.com/office/2006/metadata/properties" xmlns:ns1="http://schemas.microsoft.com/sharepoint/v3" xmlns:ns2="42820860-67bb-4418-8858-0dfa9dee313f" xmlns:ns3="ab4e2a0c-7488-4824-adcc-5b647461052c" targetNamespace="http://schemas.microsoft.com/office/2006/metadata/properties" ma:root="true" ma:fieldsID="b3dd66b9001ae31cd93641b75d234d7d" ns1:_="" ns2:_="" ns3:_="">
    <xsd:import namespace="http://schemas.microsoft.com/sharepoint/v3"/>
    <xsd:import namespace="42820860-67bb-4418-8858-0dfa9dee313f"/>
    <xsd:import namespace="ab4e2a0c-7488-4824-adcc-5b647461052c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3: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820860-67bb-4418-8858-0dfa9dee313f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Enterprise Keywords" ma:fieldId="{23f27201-bee3-471e-b2e7-b64fd8b7ca38}" ma:taxonomyMulti="true" ma:sspId="da2157d8-ccc1-4fc8-a2a4-3f8f6553454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9548ea11-3956-433a-8635-dd27dec96d06}" ma:internalName="TaxCatchAll" ma:showField="CatchAllData" ma:web="42820860-67bb-4418-8858-0dfa9dee31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4e2a0c-7488-4824-adcc-5b64746105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da2157d8-ccc1-4fc8-a2a4-3f8f655345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unt" ma:index="26" nillable="true" ma:displayName="Count" ma:default="1" ma:description="Line count" ma:format="Dropdown" ma:internalName="Count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ab4e2a0c-7488-4824-adcc-5b647461052c">
      <Terms xmlns="http://schemas.microsoft.com/office/infopath/2007/PartnerControls"/>
    </lcf76f155ced4ddcb4097134ff3c332f>
    <TaxCatchAll xmlns="42820860-67bb-4418-8858-0dfa9dee313f" xsi:nil="true"/>
    <_ip_UnifiedCompliancePolicyProperties xmlns="http://schemas.microsoft.com/sharepoint/v3" xsi:nil="true"/>
    <TaxKeywordTaxHTField xmlns="42820860-67bb-4418-8858-0dfa9dee313f">
      <Terms xmlns="http://schemas.microsoft.com/office/infopath/2007/PartnerControls"/>
    </TaxKeywordTaxHTField>
    <SharedWithUsers xmlns="42820860-67bb-4418-8858-0dfa9dee313f">
      <UserInfo>
        <DisplayName>Fikes, Tara</DisplayName>
        <AccountId>110</AccountId>
        <AccountType/>
      </UserInfo>
      <UserInfo>
        <DisplayName>MacCracken, Andy</DisplayName>
        <AccountId>41</AccountId>
        <AccountType/>
      </UserInfo>
      <UserInfo>
        <DisplayName>McGarrah, Stephanie</DisplayName>
        <AccountId>27</AccountId>
        <AccountType/>
      </UserInfo>
    </SharedWithUsers>
    <Count xmlns="ab4e2a0c-7488-4824-adcc-5b647461052c">1</Count>
  </documentManagement>
</p:properties>
</file>

<file path=customXml/itemProps1.xml><?xml version="1.0" encoding="utf-8"?>
<ds:datastoreItem xmlns:ds="http://schemas.openxmlformats.org/officeDocument/2006/customXml" ds:itemID="{76635D58-E5FE-465E-8B6E-C1168D06CA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4CFA4B-8843-4F23-A6AF-200FB3E810C7}">
  <ds:schemaRefs>
    <ds:schemaRef ds:uri="42820860-67bb-4418-8858-0dfa9dee313f"/>
    <ds:schemaRef ds:uri="ab4e2a0c-7488-4824-adcc-5b647461052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66AB53F-CFBB-43CD-B91B-A439E84C8B32}">
  <ds:schemaRefs>
    <ds:schemaRef ds:uri="42820860-67bb-4418-8858-0dfa9dee313f"/>
    <ds:schemaRef ds:uri="ab4e2a0c-7488-4824-adcc-5b647461052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13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Office Theme</vt:lpstr>
      <vt:lpstr>ARPA State Fiscal Recovery Funds</vt:lpstr>
      <vt:lpstr>Agenda</vt:lpstr>
      <vt:lpstr>Performance Reporting Update</vt:lpstr>
      <vt:lpstr>KPI Submissions Update</vt:lpstr>
      <vt:lpstr>Performance Reporting Next Steps</vt:lpstr>
      <vt:lpstr>Subrecipient Monitoring Reminders</vt:lpstr>
      <vt:lpstr>Foundation</vt:lpstr>
      <vt:lpstr>Monitoring Plan</vt:lpstr>
      <vt:lpstr>Important Monitoring Note</vt:lpstr>
      <vt:lpstr>Progress Meetings/Calls</vt:lpstr>
      <vt:lpstr>Written Progress/Financial Reports</vt:lpstr>
      <vt:lpstr>Monitoring Plan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 American Rescue Plan Act</dc:title>
  <dc:creator>Hawkins, Jamilla</dc:creator>
  <cp:revision>1</cp:revision>
  <dcterms:created xsi:type="dcterms:W3CDTF">2022-03-14T14:14:54Z</dcterms:created>
  <dcterms:modified xsi:type="dcterms:W3CDTF">2023-06-08T18:42:00Z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0x010100284BF454F91CA94CADE21C62CBD839D4</vt:lpwstr>
  </property>
  <property fmtid="{D5CDD505-2E9C-101B-9397-08002B2CF9AE}" pid="3" name="TaxKeyword">
    <vt:lpwstr/>
  </property>
  <property fmtid="{D5CDD505-2E9C-101B-9397-08002B2CF9AE}" pid="4" name="MediaServiceImageTags">
    <vt:lpwstr/>
  </property>
</Properties>
</file>